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81" r:id="rId5"/>
    <p:sldId id="295" r:id="rId6"/>
    <p:sldId id="303" r:id="rId7"/>
    <p:sldId id="296" r:id="rId8"/>
    <p:sldId id="284" r:id="rId9"/>
    <p:sldId id="300" r:id="rId10"/>
    <p:sldId id="298" r:id="rId11"/>
    <p:sldId id="283" r:id="rId12"/>
    <p:sldId id="287" r:id="rId13"/>
    <p:sldId id="289" r:id="rId14"/>
    <p:sldId id="290" r:id="rId15"/>
    <p:sldId id="301" r:id="rId16"/>
    <p:sldId id="302" r:id="rId17"/>
    <p:sldId id="291" r:id="rId18"/>
    <p:sldId id="294" r:id="rId19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AFE-4591-8221-418C1FD89A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AFE-4591-8221-418C1FD89A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AFE-4591-8221-418C1FD89A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AFE-4591-8221-418C1FD89A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AFE-4591-8221-418C1FD89A7B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AFE-4591-8221-418C1FD89A7B}"/>
                </c:ext>
              </c:extLst>
            </c:dLbl>
            <c:dLbl>
              <c:idx val="1"/>
              <c:layout>
                <c:manualLayout>
                  <c:x val="-1.7979462357447285E-2"/>
                  <c:y val="-6.8392251642558398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0AFE-4591-8221-418C1FD89A7B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0AFE-4591-8221-418C1FD89A7B}"/>
                </c:ext>
              </c:extLst>
            </c:dLbl>
            <c:dLbl>
              <c:idx val="3"/>
              <c:layout>
                <c:manualLayout>
                  <c:x val="8.9897311787236426E-3"/>
                  <c:y val="-3.4196125821279199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0AFE-4591-8221-418C1FD89A7B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0AFE-4591-8221-418C1FD89A7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List1!$A$1:$A$5</c:f>
              <c:strCache>
                <c:ptCount val="5"/>
                <c:pt idx="0">
                  <c:v>analýza TRČ</c:v>
                </c:pt>
                <c:pt idx="1">
                  <c:v>práce s osobností</c:v>
                </c:pt>
                <c:pt idx="2">
                  <c:v>důsledky TRČ - dopady</c:v>
                </c:pt>
                <c:pt idx="3">
                  <c:v>sociální vztahy - rodina</c:v>
                </c:pt>
                <c:pt idx="4">
                  <c:v>podpora procesu seberealizace </c:v>
                </c:pt>
              </c:strCache>
            </c:strRef>
          </c:cat>
          <c:val>
            <c:numRef>
              <c:f>List1!$B$1:$B$5</c:f>
              <c:numCache>
                <c:formatCode>0%</c:formatCode>
                <c:ptCount val="5"/>
                <c:pt idx="0">
                  <c:v>0.2</c:v>
                </c:pt>
                <c:pt idx="1">
                  <c:v>0.3</c:v>
                </c:pt>
                <c:pt idx="2">
                  <c:v>0.15</c:v>
                </c:pt>
                <c:pt idx="3">
                  <c:v>0.15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FE-4591-8221-418C1FD89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/>
              <a:t>Počty klientů 2015 - 2024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List1!$B$1</c:f>
              <c:numCache>
                <c:formatCode>General</c:formatCode>
                <c:ptCount val="1"/>
                <c:pt idx="0">
                  <c:v>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C-4BFA-84D2-0EE9FCB11093}"/>
            </c:ext>
          </c:extLst>
        </c:ser>
        <c:ser>
          <c:idx val="1"/>
          <c:order val="1"/>
          <c:tx>
            <c:strRef>
              <c:f>List1!$A$2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</c:f>
              <c:numCache>
                <c:formatCode>General</c:formatCode>
                <c:ptCount val="1"/>
                <c:pt idx="0">
                  <c:v>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5C-4BFA-84D2-0EE9FCB11093}"/>
            </c:ext>
          </c:extLst>
        </c:ser>
        <c:ser>
          <c:idx val="2"/>
          <c:order val="2"/>
          <c:tx>
            <c:strRef>
              <c:f>List1!$A$3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List1!$B$3</c:f>
              <c:numCache>
                <c:formatCode>General</c:formatCode>
                <c:ptCount val="1"/>
                <c:pt idx="0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5C-4BFA-84D2-0EE9FCB11093}"/>
            </c:ext>
          </c:extLst>
        </c:ser>
        <c:ser>
          <c:idx val="3"/>
          <c:order val="3"/>
          <c:tx>
            <c:strRef>
              <c:f>List1!$A$4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List1!$B$4</c:f>
              <c:numCache>
                <c:formatCode>General</c:formatCode>
                <c:ptCount val="1"/>
                <c:pt idx="0">
                  <c:v>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5C-4BFA-84D2-0EE9FCB11093}"/>
            </c:ext>
          </c:extLst>
        </c:ser>
        <c:ser>
          <c:idx val="4"/>
          <c:order val="4"/>
          <c:tx>
            <c:strRef>
              <c:f>List1!$A$5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List1!$B$5</c:f>
              <c:numCache>
                <c:formatCode>General</c:formatCode>
                <c:ptCount val="1"/>
                <c:pt idx="0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5C-4BFA-84D2-0EE9FCB11093}"/>
            </c:ext>
          </c:extLst>
        </c:ser>
        <c:ser>
          <c:idx val="5"/>
          <c:order val="5"/>
          <c:tx>
            <c:strRef>
              <c:f>List1!$A$6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</c:f>
              <c:numCache>
                <c:formatCode>General</c:formatCode>
                <c:ptCount val="1"/>
                <c:pt idx="0">
                  <c:v>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5C-4BFA-84D2-0EE9FCB11093}"/>
            </c:ext>
          </c:extLst>
        </c:ser>
        <c:ser>
          <c:idx val="6"/>
          <c:order val="6"/>
          <c:tx>
            <c:strRef>
              <c:f>List1!$A$7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</c:f>
              <c:numCache>
                <c:formatCode>General</c:formatCode>
                <c:ptCount val="1"/>
                <c:pt idx="0">
                  <c:v>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5C-4BFA-84D2-0EE9FCB11093}"/>
            </c:ext>
          </c:extLst>
        </c:ser>
        <c:ser>
          <c:idx val="7"/>
          <c:order val="7"/>
          <c:tx>
            <c:strRef>
              <c:f>List1!$A$8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</c:f>
              <c:numCache>
                <c:formatCode>General</c:formatCode>
                <c:ptCount val="1"/>
                <c:pt idx="0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5C-4BFA-84D2-0EE9FCB11093}"/>
            </c:ext>
          </c:extLst>
        </c:ser>
        <c:ser>
          <c:idx val="8"/>
          <c:order val="8"/>
          <c:tx>
            <c:strRef>
              <c:f>List1!$A$9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List1!$B$9</c:f>
              <c:numCache>
                <c:formatCode>General</c:formatCode>
                <c:ptCount val="1"/>
                <c:pt idx="0">
                  <c:v>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5C-4BFA-84D2-0EE9FCB11093}"/>
            </c:ext>
          </c:extLst>
        </c:ser>
        <c:ser>
          <c:idx val="9"/>
          <c:order val="9"/>
          <c:tx>
            <c:strRef>
              <c:f>List1!$A$10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List1!$B$10</c:f>
              <c:numCache>
                <c:formatCode>General</c:formatCode>
                <c:ptCount val="1"/>
                <c:pt idx="0">
                  <c:v>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5C-4BFA-84D2-0EE9FCB110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9258671"/>
        <c:axId val="627489055"/>
      </c:barChart>
      <c:catAx>
        <c:axId val="59925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7489055"/>
        <c:crosses val="autoZero"/>
        <c:auto val="1"/>
        <c:lblAlgn val="ctr"/>
        <c:lblOffset val="100"/>
        <c:noMultiLvlLbl val="0"/>
      </c:catAx>
      <c:valAx>
        <c:axId val="62748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9258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Počty intervencí 2015 - 2024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List1!$B$1</c:f>
              <c:numCache>
                <c:formatCode>General</c:formatCode>
                <c:ptCount val="1"/>
                <c:pt idx="0">
                  <c:v>6713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F-4469-A047-CE080237D8C4}"/>
            </c:ext>
          </c:extLst>
        </c:ser>
        <c:ser>
          <c:idx val="1"/>
          <c:order val="1"/>
          <c:tx>
            <c:strRef>
              <c:f>List1!$A$2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</c:f>
              <c:numCache>
                <c:formatCode>General</c:formatCode>
                <c:ptCount val="1"/>
                <c:pt idx="0">
                  <c:v>6519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F-4469-A047-CE080237D8C4}"/>
            </c:ext>
          </c:extLst>
        </c:ser>
        <c:ser>
          <c:idx val="2"/>
          <c:order val="2"/>
          <c:tx>
            <c:strRef>
              <c:f>List1!$A$3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List1!$B$3</c:f>
              <c:numCache>
                <c:formatCode>General</c:formatCode>
                <c:ptCount val="1"/>
                <c:pt idx="0">
                  <c:v>6421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4F-4469-A047-CE080237D8C4}"/>
            </c:ext>
          </c:extLst>
        </c:ser>
        <c:ser>
          <c:idx val="3"/>
          <c:order val="3"/>
          <c:tx>
            <c:strRef>
              <c:f>List1!$A$4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List1!$B$4</c:f>
              <c:numCache>
                <c:formatCode>General</c:formatCode>
                <c:ptCount val="1"/>
                <c:pt idx="0">
                  <c:v>6051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4F-4469-A047-CE080237D8C4}"/>
            </c:ext>
          </c:extLst>
        </c:ser>
        <c:ser>
          <c:idx val="4"/>
          <c:order val="4"/>
          <c:tx>
            <c:strRef>
              <c:f>List1!$A$5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List1!$B$5</c:f>
              <c:numCache>
                <c:formatCode>General</c:formatCode>
                <c:ptCount val="1"/>
                <c:pt idx="0">
                  <c:v>6212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4F-4469-A047-CE080237D8C4}"/>
            </c:ext>
          </c:extLst>
        </c:ser>
        <c:ser>
          <c:idx val="5"/>
          <c:order val="5"/>
          <c:tx>
            <c:strRef>
              <c:f>List1!$A$6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List1!$B$6</c:f>
              <c:numCache>
                <c:formatCode>General</c:formatCode>
                <c:ptCount val="1"/>
                <c:pt idx="0">
                  <c:v>6606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4F-4469-A047-CE080237D8C4}"/>
            </c:ext>
          </c:extLst>
        </c:ser>
        <c:ser>
          <c:idx val="6"/>
          <c:order val="6"/>
          <c:tx>
            <c:strRef>
              <c:f>List1!$A$7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List1!$B$7</c:f>
              <c:numCache>
                <c:formatCode>General</c:formatCode>
                <c:ptCount val="1"/>
                <c:pt idx="0">
                  <c:v>6516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4F-4469-A047-CE080237D8C4}"/>
            </c:ext>
          </c:extLst>
        </c:ser>
        <c:ser>
          <c:idx val="7"/>
          <c:order val="7"/>
          <c:tx>
            <c:strRef>
              <c:f>List1!$A$8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List1!$B$8</c:f>
              <c:numCache>
                <c:formatCode>General</c:formatCode>
                <c:ptCount val="1"/>
                <c:pt idx="0">
                  <c:v>6532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34F-4469-A047-CE080237D8C4}"/>
            </c:ext>
          </c:extLst>
        </c:ser>
        <c:ser>
          <c:idx val="8"/>
          <c:order val="8"/>
          <c:tx>
            <c:strRef>
              <c:f>List1!$A$9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List1!$B$9</c:f>
              <c:numCache>
                <c:formatCode>General</c:formatCode>
                <c:ptCount val="1"/>
                <c:pt idx="0">
                  <c:v>7944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4F-4469-A047-CE080237D8C4}"/>
            </c:ext>
          </c:extLst>
        </c:ser>
        <c:ser>
          <c:idx val="9"/>
          <c:order val="9"/>
          <c:tx>
            <c:strRef>
              <c:f>List1!$A$10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List1!$B$10</c:f>
              <c:numCache>
                <c:formatCode>General</c:formatCode>
                <c:ptCount val="1"/>
                <c:pt idx="0">
                  <c:v>8064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34F-4469-A047-CE080237D8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9258671"/>
        <c:axId val="627489055"/>
      </c:barChart>
      <c:catAx>
        <c:axId val="59925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7489055"/>
        <c:crosses val="autoZero"/>
        <c:auto val="1"/>
        <c:lblAlgn val="ctr"/>
        <c:lblOffset val="100"/>
        <c:noMultiLvlLbl val="0"/>
      </c:catAx>
      <c:valAx>
        <c:axId val="62748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9258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1EEF8-D505-40DA-BDD1-850920CCA9FE}" type="doc">
      <dgm:prSet loTypeId="urn:microsoft.com/office/officeart/2005/8/layout/vList6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F6E0F18C-576F-488C-BDAB-428BE56D4835}">
      <dgm:prSet phldrT="[Text]" custT="1"/>
      <dgm:spPr/>
      <dgm:t>
        <a:bodyPr/>
        <a:lstStyle/>
        <a:p>
          <a:r>
            <a:rPr lang="cs-CZ" sz="1800" b="1" dirty="0"/>
            <a:t>Program pro podmíněně odsouzené</a:t>
          </a:r>
          <a:endParaRPr lang="cs-CZ" sz="1800" dirty="0"/>
        </a:p>
      </dgm:t>
    </dgm:pt>
    <dgm:pt modelId="{FB63847B-B934-449E-9924-D5EC5A57BB5B}" type="parTrans" cxnId="{0F9460F9-88AF-49C9-A778-565B3522EE6A}">
      <dgm:prSet/>
      <dgm:spPr/>
      <dgm:t>
        <a:bodyPr/>
        <a:lstStyle/>
        <a:p>
          <a:endParaRPr lang="cs-CZ"/>
        </a:p>
      </dgm:t>
    </dgm:pt>
    <dgm:pt modelId="{103607D3-200C-47AF-AE2A-D29E08F4F260}" type="sibTrans" cxnId="{0F9460F9-88AF-49C9-A778-565B3522EE6A}">
      <dgm:prSet/>
      <dgm:spPr/>
      <dgm:t>
        <a:bodyPr/>
        <a:lstStyle/>
        <a:p>
          <a:endParaRPr lang="cs-CZ"/>
        </a:p>
      </dgm:t>
    </dgm:pt>
    <dgm:pt modelId="{6B6BA12C-9DB2-4CEB-BAD0-A725C6D0D1BC}">
      <dgm:prSet phldrT="[Text]" custT="1"/>
      <dgm:spPr/>
      <dgm:t>
        <a:bodyPr/>
        <a:lstStyle/>
        <a:p>
          <a:r>
            <a:rPr lang="cs-CZ" sz="1800" b="1" dirty="0"/>
            <a:t>Program pro další možnosti alternativních opatření určených soudem</a:t>
          </a:r>
          <a:endParaRPr lang="cs-CZ" sz="1800" dirty="0"/>
        </a:p>
      </dgm:t>
    </dgm:pt>
    <dgm:pt modelId="{E837D9D6-4A74-4006-9C3A-09AED4014B53}" type="parTrans" cxnId="{8AE512AE-E5C6-4972-9B73-F64B3346E220}">
      <dgm:prSet/>
      <dgm:spPr/>
      <dgm:t>
        <a:bodyPr/>
        <a:lstStyle/>
        <a:p>
          <a:endParaRPr lang="cs-CZ"/>
        </a:p>
      </dgm:t>
    </dgm:pt>
    <dgm:pt modelId="{141C20A8-05AA-44CE-99BA-9DE4A0D8821C}" type="sibTrans" cxnId="{8AE512AE-E5C6-4972-9B73-F64B3346E220}">
      <dgm:prSet/>
      <dgm:spPr/>
      <dgm:t>
        <a:bodyPr/>
        <a:lstStyle/>
        <a:p>
          <a:endParaRPr lang="cs-CZ"/>
        </a:p>
      </dgm:t>
    </dgm:pt>
    <dgm:pt modelId="{92D0BBF6-43F9-49D4-B75C-023FB3D9C0BF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</a:t>
          </a:r>
          <a:endParaRPr lang="cs-CZ" sz="800" b="1" dirty="0"/>
        </a:p>
      </dgm:t>
    </dgm:pt>
    <dgm:pt modelId="{D2129DC6-834D-4826-B0DA-66FC6DBDD7BA}" type="parTrans" cxnId="{35156C49-C719-44F6-8FAB-2A991B6D11FB}">
      <dgm:prSet/>
      <dgm:spPr/>
      <dgm:t>
        <a:bodyPr/>
        <a:lstStyle/>
        <a:p>
          <a:endParaRPr lang="cs-CZ"/>
        </a:p>
      </dgm:t>
    </dgm:pt>
    <dgm:pt modelId="{C538B142-E9BE-4171-9530-5032C120E232}" type="sibTrans" cxnId="{35156C49-C719-44F6-8FAB-2A991B6D11FB}">
      <dgm:prSet/>
      <dgm:spPr/>
      <dgm:t>
        <a:bodyPr/>
        <a:lstStyle/>
        <a:p>
          <a:endParaRPr lang="cs-CZ"/>
        </a:p>
      </dgm:t>
    </dgm:pt>
    <dgm:pt modelId="{ACCD8769-C6E8-40D4-B651-F6E9F021119C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06760163-A936-4475-AE0C-93D5E954D1A0}" type="parTrans" cxnId="{163AB1F7-7362-498A-BD74-47A1E8417726}">
      <dgm:prSet/>
      <dgm:spPr/>
      <dgm:t>
        <a:bodyPr/>
        <a:lstStyle/>
        <a:p>
          <a:endParaRPr lang="cs-CZ"/>
        </a:p>
      </dgm:t>
    </dgm:pt>
    <dgm:pt modelId="{00DD5EFF-8EFB-4646-9083-767E17253307}" type="sibTrans" cxnId="{163AB1F7-7362-498A-BD74-47A1E8417726}">
      <dgm:prSet/>
      <dgm:spPr/>
      <dgm:t>
        <a:bodyPr/>
        <a:lstStyle/>
        <a:p>
          <a:endParaRPr lang="cs-CZ"/>
        </a:p>
      </dgm:t>
    </dgm:pt>
    <dgm:pt modelId="{F56A2369-58E0-406D-B260-FF2C381FFC36}">
      <dgm:prSet custT="1"/>
      <dgm:spPr/>
      <dgm:t>
        <a:bodyPr/>
        <a:lstStyle/>
        <a:p>
          <a:pPr>
            <a:buFontTx/>
            <a:buNone/>
          </a:pPr>
          <a:r>
            <a:rPr lang="cs-CZ" sz="1800" dirty="0"/>
            <a:t>     </a:t>
          </a:r>
          <a:r>
            <a:rPr lang="cs-CZ" sz="1800" b="1" dirty="0"/>
            <a:t>Podmíněně odsouzení – soudem uložená</a:t>
          </a:r>
        </a:p>
      </dgm:t>
    </dgm:pt>
    <dgm:pt modelId="{925ED2AD-DF92-4AA0-9DAE-C12429B15186}" type="parTrans" cxnId="{D476BB7B-820C-4F3D-A41D-2C3C10DE8014}">
      <dgm:prSet/>
      <dgm:spPr/>
      <dgm:t>
        <a:bodyPr/>
        <a:lstStyle/>
        <a:p>
          <a:endParaRPr lang="cs-CZ"/>
        </a:p>
      </dgm:t>
    </dgm:pt>
    <dgm:pt modelId="{8E8CB3AD-3F75-44D1-A668-3DE26C0D1B1F}" type="sibTrans" cxnId="{D476BB7B-820C-4F3D-A41D-2C3C10DE8014}">
      <dgm:prSet/>
      <dgm:spPr/>
      <dgm:t>
        <a:bodyPr/>
        <a:lstStyle/>
        <a:p>
          <a:endParaRPr lang="cs-CZ"/>
        </a:p>
      </dgm:t>
    </dgm:pt>
    <dgm:pt modelId="{B30B5515-B1AF-4D5B-BB95-2B8EB1FF6C4B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Podmíněně odsouzení – dobrovolná</a:t>
          </a:r>
        </a:p>
      </dgm:t>
    </dgm:pt>
    <dgm:pt modelId="{412EB480-1FC2-4DAA-B689-F84DF67AFF59}" type="parTrans" cxnId="{D554C0E0-BC95-4E01-B2F0-1CD7E183614A}">
      <dgm:prSet/>
      <dgm:spPr/>
      <dgm:t>
        <a:bodyPr/>
        <a:lstStyle/>
        <a:p>
          <a:endParaRPr lang="cs-CZ"/>
        </a:p>
      </dgm:t>
    </dgm:pt>
    <dgm:pt modelId="{0C42C147-1676-4240-A23F-5826ED2A76FE}" type="sibTrans" cxnId="{D554C0E0-BC95-4E01-B2F0-1CD7E183614A}">
      <dgm:prSet/>
      <dgm:spPr/>
      <dgm:t>
        <a:bodyPr/>
        <a:lstStyle/>
        <a:p>
          <a:endParaRPr lang="cs-CZ"/>
        </a:p>
      </dgm:t>
    </dgm:pt>
    <dgm:pt modelId="{057BF55A-BCB3-40C2-8A74-39CE0E1CD9C9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povinnost</a:t>
          </a:r>
        </a:p>
      </dgm:t>
    </dgm:pt>
    <dgm:pt modelId="{E5EECEC8-7FCE-4BD5-A528-BD2664492159}" type="parTrans" cxnId="{2F54B786-4233-4994-9687-DB5E3ABAB0E9}">
      <dgm:prSet/>
      <dgm:spPr/>
      <dgm:t>
        <a:bodyPr/>
        <a:lstStyle/>
        <a:p>
          <a:endParaRPr lang="cs-CZ"/>
        </a:p>
      </dgm:t>
    </dgm:pt>
    <dgm:pt modelId="{F251B722-EC4F-4D90-860E-A217F9611914}" type="sibTrans" cxnId="{2F54B786-4233-4994-9687-DB5E3ABAB0E9}">
      <dgm:prSet/>
      <dgm:spPr/>
      <dgm:t>
        <a:bodyPr/>
        <a:lstStyle/>
        <a:p>
          <a:endParaRPr lang="cs-CZ"/>
        </a:p>
      </dgm:t>
    </dgm:pt>
    <dgm:pt modelId="{CF7C0B82-A4A1-4C41-A3D9-405256782AEE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docházka</a:t>
          </a:r>
        </a:p>
      </dgm:t>
    </dgm:pt>
    <dgm:pt modelId="{A161D901-0F66-4CD3-B4F1-7A7BC61A21B5}" type="parTrans" cxnId="{1A2E8EFE-2158-4EDD-8455-97345E774AB6}">
      <dgm:prSet/>
      <dgm:spPr/>
      <dgm:t>
        <a:bodyPr/>
        <a:lstStyle/>
        <a:p>
          <a:endParaRPr lang="cs-CZ"/>
        </a:p>
      </dgm:t>
    </dgm:pt>
    <dgm:pt modelId="{2BD4AFDE-9AAE-4F12-B343-BF2AC4B0BF15}" type="sibTrans" cxnId="{1A2E8EFE-2158-4EDD-8455-97345E774AB6}">
      <dgm:prSet/>
      <dgm:spPr/>
      <dgm:t>
        <a:bodyPr/>
        <a:lstStyle/>
        <a:p>
          <a:endParaRPr lang="cs-CZ"/>
        </a:p>
      </dgm:t>
    </dgm:pt>
    <dgm:pt modelId="{5814B0C5-9316-4BBA-ACDE-D9DABCD3659D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Podmíněné zastavení</a:t>
          </a:r>
        </a:p>
      </dgm:t>
    </dgm:pt>
    <dgm:pt modelId="{DFE1D933-D0F2-4149-B318-6CF89F801C93}" type="parTrans" cxnId="{2B6B6FA3-6138-4E22-BCEE-452F34066935}">
      <dgm:prSet/>
      <dgm:spPr/>
      <dgm:t>
        <a:bodyPr/>
        <a:lstStyle/>
        <a:p>
          <a:endParaRPr lang="cs-CZ"/>
        </a:p>
      </dgm:t>
    </dgm:pt>
    <dgm:pt modelId="{5743BA43-586F-4DE0-BC04-5761244C14EE}" type="sibTrans" cxnId="{2B6B6FA3-6138-4E22-BCEE-452F34066935}">
      <dgm:prSet/>
      <dgm:spPr/>
      <dgm:t>
        <a:bodyPr/>
        <a:lstStyle/>
        <a:p>
          <a:endParaRPr lang="cs-CZ"/>
        </a:p>
      </dgm:t>
    </dgm:pt>
    <dgm:pt modelId="{5D11E179-7BE2-4B9A-A0A5-52BC2269AE43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Účinná lítost</a:t>
          </a:r>
        </a:p>
      </dgm:t>
    </dgm:pt>
    <dgm:pt modelId="{54C24AAC-CE98-4C42-BA69-B320D0DE256F}" type="parTrans" cxnId="{33B42555-807B-44E8-854C-A3181ED8A0FC}">
      <dgm:prSet/>
      <dgm:spPr/>
      <dgm:t>
        <a:bodyPr/>
        <a:lstStyle/>
        <a:p>
          <a:endParaRPr lang="cs-CZ"/>
        </a:p>
      </dgm:t>
    </dgm:pt>
    <dgm:pt modelId="{DDBAC4C8-B35D-45BD-B98C-AD7903AD8362}" type="sibTrans" cxnId="{33B42555-807B-44E8-854C-A3181ED8A0FC}">
      <dgm:prSet/>
      <dgm:spPr/>
      <dgm:t>
        <a:bodyPr/>
        <a:lstStyle/>
        <a:p>
          <a:endParaRPr lang="cs-CZ"/>
        </a:p>
      </dgm:t>
    </dgm:pt>
    <dgm:pt modelId="{D9B8CEAB-A1E4-49CE-87C2-3C4AFF91E329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Náhrada vazby dohledem</a:t>
          </a:r>
        </a:p>
      </dgm:t>
    </dgm:pt>
    <dgm:pt modelId="{E884EEBC-54A1-4B12-82C5-6AF04CF80934}" type="parTrans" cxnId="{1FBA7F0C-BE03-45AE-AD5D-BFA0F534913F}">
      <dgm:prSet/>
      <dgm:spPr/>
      <dgm:t>
        <a:bodyPr/>
        <a:lstStyle/>
        <a:p>
          <a:endParaRPr lang="cs-CZ"/>
        </a:p>
      </dgm:t>
    </dgm:pt>
    <dgm:pt modelId="{5C9BE7AE-E0DD-4FBE-81C3-A3AAA42A36BB}" type="sibTrans" cxnId="{1FBA7F0C-BE03-45AE-AD5D-BFA0F534913F}">
      <dgm:prSet/>
      <dgm:spPr/>
      <dgm:t>
        <a:bodyPr/>
        <a:lstStyle/>
        <a:p>
          <a:endParaRPr lang="cs-CZ"/>
        </a:p>
      </dgm:t>
    </dgm:pt>
    <dgm:pt modelId="{AEAA8CE0-F769-4F11-B191-65ACA54B5281}">
      <dgm:prSet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Ostatní</a:t>
          </a:r>
        </a:p>
      </dgm:t>
    </dgm:pt>
    <dgm:pt modelId="{0FD20652-5B0D-46E9-BABA-FCAD9121C6E3}" type="parTrans" cxnId="{054DA665-15C4-4F1F-9DA8-CF0F492467B0}">
      <dgm:prSet/>
      <dgm:spPr/>
      <dgm:t>
        <a:bodyPr/>
        <a:lstStyle/>
        <a:p>
          <a:endParaRPr lang="cs-CZ"/>
        </a:p>
      </dgm:t>
    </dgm:pt>
    <dgm:pt modelId="{75C5DA8F-8BAE-49FA-BB97-3263D45F7EFC}" type="sibTrans" cxnId="{054DA665-15C4-4F1F-9DA8-CF0F492467B0}">
      <dgm:prSet/>
      <dgm:spPr/>
      <dgm:t>
        <a:bodyPr/>
        <a:lstStyle/>
        <a:p>
          <a:endParaRPr lang="cs-CZ"/>
        </a:p>
      </dgm:t>
    </dgm:pt>
    <dgm:pt modelId="{1C374B09-5D99-4687-88C5-5EA8CA2B7954}" type="pres">
      <dgm:prSet presAssocID="{7611EEF8-D505-40DA-BDD1-850920CCA9FE}" presName="Name0" presStyleCnt="0">
        <dgm:presLayoutVars>
          <dgm:dir/>
          <dgm:animLvl val="lvl"/>
          <dgm:resizeHandles/>
        </dgm:presLayoutVars>
      </dgm:prSet>
      <dgm:spPr/>
    </dgm:pt>
    <dgm:pt modelId="{28C82C2E-C4FE-497F-BC4D-80F8D1AAD529}" type="pres">
      <dgm:prSet presAssocID="{F6E0F18C-576F-488C-BDAB-428BE56D4835}" presName="linNode" presStyleCnt="0"/>
      <dgm:spPr/>
    </dgm:pt>
    <dgm:pt modelId="{9441CDF9-D0A4-4E59-A919-078926C35397}" type="pres">
      <dgm:prSet presAssocID="{F6E0F18C-576F-488C-BDAB-428BE56D4835}" presName="parentShp" presStyleLbl="node1" presStyleIdx="0" presStyleCnt="2" custScaleY="52892">
        <dgm:presLayoutVars>
          <dgm:bulletEnabled val="1"/>
        </dgm:presLayoutVars>
      </dgm:prSet>
      <dgm:spPr/>
    </dgm:pt>
    <dgm:pt modelId="{3385A0E6-5AD4-40DE-8809-B69767871237}" type="pres">
      <dgm:prSet presAssocID="{F6E0F18C-576F-488C-BDAB-428BE56D4835}" presName="childShp" presStyleLbl="bgAccFollowNode1" presStyleIdx="0" presStyleCnt="2" custScaleX="107019" custScaleY="83622" custLinFactNeighborX="1056" custLinFactNeighborY="-386">
        <dgm:presLayoutVars>
          <dgm:bulletEnabled val="1"/>
        </dgm:presLayoutVars>
      </dgm:prSet>
      <dgm:spPr/>
    </dgm:pt>
    <dgm:pt modelId="{17CFFFA5-AC25-4A29-BC8B-65DA86D1362E}" type="pres">
      <dgm:prSet presAssocID="{103607D3-200C-47AF-AE2A-D29E08F4F260}" presName="spacing" presStyleCnt="0"/>
      <dgm:spPr/>
    </dgm:pt>
    <dgm:pt modelId="{19C7AD19-DBCE-4A46-A97A-517B01AB0E3D}" type="pres">
      <dgm:prSet presAssocID="{6B6BA12C-9DB2-4CEB-BAD0-A725C6D0D1BC}" presName="linNode" presStyleCnt="0"/>
      <dgm:spPr/>
    </dgm:pt>
    <dgm:pt modelId="{71EA0A1E-54D1-4108-95A8-1ADBEB86E1D5}" type="pres">
      <dgm:prSet presAssocID="{6B6BA12C-9DB2-4CEB-BAD0-A725C6D0D1BC}" presName="parentShp" presStyleLbl="node1" presStyleIdx="1" presStyleCnt="2" custScaleY="52784">
        <dgm:presLayoutVars>
          <dgm:bulletEnabled val="1"/>
        </dgm:presLayoutVars>
      </dgm:prSet>
      <dgm:spPr/>
    </dgm:pt>
    <dgm:pt modelId="{F1802F36-FB4A-4192-8206-FC6B4D2E9EA8}" type="pres">
      <dgm:prSet presAssocID="{6B6BA12C-9DB2-4CEB-BAD0-A725C6D0D1BC}" presName="childShp" presStyleLbl="bgAccFollowNode1" presStyleIdx="1" presStyleCnt="2" custScaleY="112913" custLinFactNeighborX="1014" custLinFactNeighborY="62">
        <dgm:presLayoutVars>
          <dgm:bulletEnabled val="1"/>
        </dgm:presLayoutVars>
      </dgm:prSet>
      <dgm:spPr/>
    </dgm:pt>
  </dgm:ptLst>
  <dgm:cxnLst>
    <dgm:cxn modelId="{1FBA7F0C-BE03-45AE-AD5D-BFA0F534913F}" srcId="{6B6BA12C-9DB2-4CEB-BAD0-A725C6D0D1BC}" destId="{D9B8CEAB-A1E4-49CE-87C2-3C4AFF91E329}" srcOrd="3" destOrd="0" parTransId="{E884EEBC-54A1-4B12-82C5-6AF04CF80934}" sibTransId="{5C9BE7AE-E0DD-4FBE-81C3-A3AAA42A36BB}"/>
    <dgm:cxn modelId="{6AE64E1C-6EBC-429D-8E06-87FB48F1173C}" type="presOf" srcId="{D9B8CEAB-A1E4-49CE-87C2-3C4AFF91E329}" destId="{F1802F36-FB4A-4192-8206-FC6B4D2E9EA8}" srcOrd="0" destOrd="3" presId="urn:microsoft.com/office/officeart/2005/8/layout/vList6"/>
    <dgm:cxn modelId="{85C1F35F-8EC4-4175-BF62-63970EBCB2A3}" type="presOf" srcId="{5D11E179-7BE2-4B9A-A0A5-52BC2269AE43}" destId="{F1802F36-FB4A-4192-8206-FC6B4D2E9EA8}" srcOrd="0" destOrd="2" presId="urn:microsoft.com/office/officeart/2005/8/layout/vList6"/>
    <dgm:cxn modelId="{054DA665-15C4-4F1F-9DA8-CF0F492467B0}" srcId="{6B6BA12C-9DB2-4CEB-BAD0-A725C6D0D1BC}" destId="{AEAA8CE0-F769-4F11-B191-65ACA54B5281}" srcOrd="4" destOrd="0" parTransId="{0FD20652-5B0D-46E9-BABA-FCAD9121C6E3}" sibTransId="{75C5DA8F-8BAE-49FA-BB97-3263D45F7EFC}"/>
    <dgm:cxn modelId="{B6E05D67-EA14-466C-A00A-BE9C42D23FBD}" type="presOf" srcId="{057BF55A-BCB3-40C2-8A74-39CE0E1CD9C9}" destId="{3385A0E6-5AD4-40DE-8809-B69767871237}" srcOrd="0" destOrd="2" presId="urn:microsoft.com/office/officeart/2005/8/layout/vList6"/>
    <dgm:cxn modelId="{35156C49-C719-44F6-8FAB-2A991B6D11FB}" srcId="{6B6BA12C-9DB2-4CEB-BAD0-A725C6D0D1BC}" destId="{92D0BBF6-43F9-49D4-B75C-023FB3D9C0BF}" srcOrd="0" destOrd="0" parTransId="{D2129DC6-834D-4826-B0DA-66FC6DBDD7BA}" sibTransId="{C538B142-E9BE-4171-9530-5032C120E232}"/>
    <dgm:cxn modelId="{33B42555-807B-44E8-854C-A3181ED8A0FC}" srcId="{6B6BA12C-9DB2-4CEB-BAD0-A725C6D0D1BC}" destId="{5D11E179-7BE2-4B9A-A0A5-52BC2269AE43}" srcOrd="2" destOrd="0" parTransId="{54C24AAC-CE98-4C42-BA69-B320D0DE256F}" sibTransId="{DDBAC4C8-B35D-45BD-B98C-AD7903AD8362}"/>
    <dgm:cxn modelId="{408FAF7B-4128-4011-9765-52F34AC51EBB}" type="presOf" srcId="{5814B0C5-9316-4BBA-ACDE-D9DABCD3659D}" destId="{F1802F36-FB4A-4192-8206-FC6B4D2E9EA8}" srcOrd="0" destOrd="1" presId="urn:microsoft.com/office/officeart/2005/8/layout/vList6"/>
    <dgm:cxn modelId="{D476BB7B-820C-4F3D-A41D-2C3C10DE8014}" srcId="{F6E0F18C-576F-488C-BDAB-428BE56D4835}" destId="{F56A2369-58E0-406D-B260-FF2C381FFC36}" srcOrd="1" destOrd="0" parTransId="{925ED2AD-DF92-4AA0-9DAE-C12429B15186}" sibTransId="{8E8CB3AD-3F75-44D1-A668-3DE26C0D1B1F}"/>
    <dgm:cxn modelId="{1B736283-BFA0-41F0-8883-050877BDAF99}" type="presOf" srcId="{F6E0F18C-576F-488C-BDAB-428BE56D4835}" destId="{9441CDF9-D0A4-4E59-A919-078926C35397}" srcOrd="0" destOrd="0" presId="urn:microsoft.com/office/officeart/2005/8/layout/vList6"/>
    <dgm:cxn modelId="{2F54B786-4233-4994-9687-DB5E3ABAB0E9}" srcId="{F6E0F18C-576F-488C-BDAB-428BE56D4835}" destId="{057BF55A-BCB3-40C2-8A74-39CE0E1CD9C9}" srcOrd="2" destOrd="0" parTransId="{E5EECEC8-7FCE-4BD5-A528-BD2664492159}" sibTransId="{F251B722-EC4F-4D90-860E-A217F9611914}"/>
    <dgm:cxn modelId="{FBE8339B-4E08-405C-940E-6BCBE1BD82AB}" type="presOf" srcId="{7611EEF8-D505-40DA-BDD1-850920CCA9FE}" destId="{1C374B09-5D99-4687-88C5-5EA8CA2B7954}" srcOrd="0" destOrd="0" presId="urn:microsoft.com/office/officeart/2005/8/layout/vList6"/>
    <dgm:cxn modelId="{2B6B6FA3-6138-4E22-BCEE-452F34066935}" srcId="{6B6BA12C-9DB2-4CEB-BAD0-A725C6D0D1BC}" destId="{5814B0C5-9316-4BBA-ACDE-D9DABCD3659D}" srcOrd="1" destOrd="0" parTransId="{DFE1D933-D0F2-4149-B318-6CF89F801C93}" sibTransId="{5743BA43-586F-4DE0-BC04-5761244C14EE}"/>
    <dgm:cxn modelId="{85CC50A3-E9BB-4102-9EF9-2B19F4781DE4}" type="presOf" srcId="{B30B5515-B1AF-4D5B-BB95-2B8EB1FF6C4B}" destId="{3385A0E6-5AD4-40DE-8809-B69767871237}" srcOrd="0" destOrd="3" presId="urn:microsoft.com/office/officeart/2005/8/layout/vList6"/>
    <dgm:cxn modelId="{8AE512AE-E5C6-4972-9B73-F64B3346E220}" srcId="{7611EEF8-D505-40DA-BDD1-850920CCA9FE}" destId="{6B6BA12C-9DB2-4CEB-BAD0-A725C6D0D1BC}" srcOrd="1" destOrd="0" parTransId="{E837D9D6-4A74-4006-9C3A-09AED4014B53}" sibTransId="{141C20A8-05AA-44CE-99BA-9DE4A0D8821C}"/>
    <dgm:cxn modelId="{3328E3B2-7837-41EB-BCEA-89804218A69E}" type="presOf" srcId="{AEAA8CE0-F769-4F11-B191-65ACA54B5281}" destId="{F1802F36-FB4A-4192-8206-FC6B4D2E9EA8}" srcOrd="0" destOrd="4" presId="urn:microsoft.com/office/officeart/2005/8/layout/vList6"/>
    <dgm:cxn modelId="{8D63E5B6-BB73-4A45-91E3-C4B410A515D2}" type="presOf" srcId="{ACCD8769-C6E8-40D4-B651-F6E9F021119C}" destId="{3385A0E6-5AD4-40DE-8809-B69767871237}" srcOrd="0" destOrd="0" presId="urn:microsoft.com/office/officeart/2005/8/layout/vList6"/>
    <dgm:cxn modelId="{AD3AFCB8-9505-4EF9-BF0F-9F0AD3368404}" type="presOf" srcId="{CF7C0B82-A4A1-4C41-A3D9-405256782AEE}" destId="{3385A0E6-5AD4-40DE-8809-B69767871237}" srcOrd="0" destOrd="4" presId="urn:microsoft.com/office/officeart/2005/8/layout/vList6"/>
    <dgm:cxn modelId="{D38B39D6-9EE3-44CD-8889-170A6B8F6696}" type="presOf" srcId="{F56A2369-58E0-406D-B260-FF2C381FFC36}" destId="{3385A0E6-5AD4-40DE-8809-B69767871237}" srcOrd="0" destOrd="1" presId="urn:microsoft.com/office/officeart/2005/8/layout/vList6"/>
    <dgm:cxn modelId="{D554C0E0-BC95-4E01-B2F0-1CD7E183614A}" srcId="{F6E0F18C-576F-488C-BDAB-428BE56D4835}" destId="{B30B5515-B1AF-4D5B-BB95-2B8EB1FF6C4B}" srcOrd="3" destOrd="0" parTransId="{412EB480-1FC2-4DAA-B689-F84DF67AFF59}" sibTransId="{0C42C147-1676-4240-A23F-5826ED2A76FE}"/>
    <dgm:cxn modelId="{09DC1DE5-8F9B-42F5-9820-F95B464E2BD2}" type="presOf" srcId="{92D0BBF6-43F9-49D4-B75C-023FB3D9C0BF}" destId="{F1802F36-FB4A-4192-8206-FC6B4D2E9EA8}" srcOrd="0" destOrd="0" presId="urn:microsoft.com/office/officeart/2005/8/layout/vList6"/>
    <dgm:cxn modelId="{163AB1F7-7362-498A-BD74-47A1E8417726}" srcId="{F6E0F18C-576F-488C-BDAB-428BE56D4835}" destId="{ACCD8769-C6E8-40D4-B651-F6E9F021119C}" srcOrd="0" destOrd="0" parTransId="{06760163-A936-4475-AE0C-93D5E954D1A0}" sibTransId="{00DD5EFF-8EFB-4646-9083-767E17253307}"/>
    <dgm:cxn modelId="{0F9460F9-88AF-49C9-A778-565B3522EE6A}" srcId="{7611EEF8-D505-40DA-BDD1-850920CCA9FE}" destId="{F6E0F18C-576F-488C-BDAB-428BE56D4835}" srcOrd="0" destOrd="0" parTransId="{FB63847B-B934-449E-9924-D5EC5A57BB5B}" sibTransId="{103607D3-200C-47AF-AE2A-D29E08F4F260}"/>
    <dgm:cxn modelId="{3F295BFE-FBDB-4168-BD5E-2E9EFFD6FC6A}" type="presOf" srcId="{6B6BA12C-9DB2-4CEB-BAD0-A725C6D0D1BC}" destId="{71EA0A1E-54D1-4108-95A8-1ADBEB86E1D5}" srcOrd="0" destOrd="0" presId="urn:microsoft.com/office/officeart/2005/8/layout/vList6"/>
    <dgm:cxn modelId="{1A2E8EFE-2158-4EDD-8455-97345E774AB6}" srcId="{F6E0F18C-576F-488C-BDAB-428BE56D4835}" destId="{CF7C0B82-A4A1-4C41-A3D9-405256782AEE}" srcOrd="4" destOrd="0" parTransId="{A161D901-0F66-4CD3-B4F1-7A7BC61A21B5}" sibTransId="{2BD4AFDE-9AAE-4F12-B343-BF2AC4B0BF15}"/>
    <dgm:cxn modelId="{3097BE4D-28DB-4FE4-9699-25DB650C4D85}" type="presParOf" srcId="{1C374B09-5D99-4687-88C5-5EA8CA2B7954}" destId="{28C82C2E-C4FE-497F-BC4D-80F8D1AAD529}" srcOrd="0" destOrd="0" presId="urn:microsoft.com/office/officeart/2005/8/layout/vList6"/>
    <dgm:cxn modelId="{EAC0F1B4-A7CB-4AC6-A9B0-CFC989D2909D}" type="presParOf" srcId="{28C82C2E-C4FE-497F-BC4D-80F8D1AAD529}" destId="{9441CDF9-D0A4-4E59-A919-078926C35397}" srcOrd="0" destOrd="0" presId="urn:microsoft.com/office/officeart/2005/8/layout/vList6"/>
    <dgm:cxn modelId="{E12FAE97-601D-49E7-8420-0A0FE4D4A376}" type="presParOf" srcId="{28C82C2E-C4FE-497F-BC4D-80F8D1AAD529}" destId="{3385A0E6-5AD4-40DE-8809-B69767871237}" srcOrd="1" destOrd="0" presId="urn:microsoft.com/office/officeart/2005/8/layout/vList6"/>
    <dgm:cxn modelId="{A8C320E6-8927-446C-8A4D-2B2AFD6BD08C}" type="presParOf" srcId="{1C374B09-5D99-4687-88C5-5EA8CA2B7954}" destId="{17CFFFA5-AC25-4A29-BC8B-65DA86D1362E}" srcOrd="1" destOrd="0" presId="urn:microsoft.com/office/officeart/2005/8/layout/vList6"/>
    <dgm:cxn modelId="{30CFE258-E681-47C9-BCC1-35403C111B8B}" type="presParOf" srcId="{1C374B09-5D99-4687-88C5-5EA8CA2B7954}" destId="{19C7AD19-DBCE-4A46-A97A-517B01AB0E3D}" srcOrd="2" destOrd="0" presId="urn:microsoft.com/office/officeart/2005/8/layout/vList6"/>
    <dgm:cxn modelId="{2B2851E3-15FD-433D-BCED-7269E52A0323}" type="presParOf" srcId="{19C7AD19-DBCE-4A46-A97A-517B01AB0E3D}" destId="{71EA0A1E-54D1-4108-95A8-1ADBEB86E1D5}" srcOrd="0" destOrd="0" presId="urn:microsoft.com/office/officeart/2005/8/layout/vList6"/>
    <dgm:cxn modelId="{89AC3D30-22FC-423D-BBCE-D3ED44199D7C}" type="presParOf" srcId="{19C7AD19-DBCE-4A46-A97A-517B01AB0E3D}" destId="{F1802F36-FB4A-4192-8206-FC6B4D2E9EA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1EEF8-D505-40DA-BDD1-850920CCA9FE}" type="doc">
      <dgm:prSet loTypeId="urn:microsoft.com/office/officeart/2005/8/layout/vList6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F6E0F18C-576F-488C-BDAB-428BE56D4835}">
      <dgm:prSet phldrT="[Text]" custT="1"/>
      <dgm:spPr/>
      <dgm:t>
        <a:bodyPr/>
        <a:lstStyle/>
        <a:p>
          <a:r>
            <a:rPr lang="cs-CZ" sz="1800" b="1" dirty="0"/>
            <a:t>Program pro odsouzené, připravující se na podání žádosti o PP</a:t>
          </a:r>
          <a:endParaRPr lang="cs-CZ" sz="1800" dirty="0"/>
        </a:p>
      </dgm:t>
    </dgm:pt>
    <dgm:pt modelId="{FB63847B-B934-449E-9924-D5EC5A57BB5B}" type="parTrans" cxnId="{0F9460F9-88AF-49C9-A778-565B3522EE6A}">
      <dgm:prSet/>
      <dgm:spPr/>
      <dgm:t>
        <a:bodyPr/>
        <a:lstStyle/>
        <a:p>
          <a:endParaRPr lang="cs-CZ"/>
        </a:p>
      </dgm:t>
    </dgm:pt>
    <dgm:pt modelId="{103607D3-200C-47AF-AE2A-D29E08F4F260}" type="sibTrans" cxnId="{0F9460F9-88AF-49C9-A778-565B3522EE6A}">
      <dgm:prSet/>
      <dgm:spPr/>
      <dgm:t>
        <a:bodyPr/>
        <a:lstStyle/>
        <a:p>
          <a:endParaRPr lang="cs-CZ"/>
        </a:p>
      </dgm:t>
    </dgm:pt>
    <dgm:pt modelId="{6B6BA12C-9DB2-4CEB-BAD0-A725C6D0D1BC}">
      <dgm:prSet phldrT="[Text]" custT="1"/>
      <dgm:spPr/>
      <dgm:t>
        <a:bodyPr/>
        <a:lstStyle/>
        <a:p>
          <a:r>
            <a:rPr lang="cs-CZ" sz="1800" b="1" dirty="0"/>
            <a:t>Program pro podmíněně propuštěné</a:t>
          </a:r>
          <a:endParaRPr lang="cs-CZ" sz="1800" dirty="0"/>
        </a:p>
      </dgm:t>
    </dgm:pt>
    <dgm:pt modelId="{E837D9D6-4A74-4006-9C3A-09AED4014B53}" type="parTrans" cxnId="{8AE512AE-E5C6-4972-9B73-F64B3346E220}">
      <dgm:prSet/>
      <dgm:spPr/>
      <dgm:t>
        <a:bodyPr/>
        <a:lstStyle/>
        <a:p>
          <a:endParaRPr lang="cs-CZ"/>
        </a:p>
      </dgm:t>
    </dgm:pt>
    <dgm:pt modelId="{141C20A8-05AA-44CE-99BA-9DE4A0D8821C}" type="sibTrans" cxnId="{8AE512AE-E5C6-4972-9B73-F64B3346E220}">
      <dgm:prSet/>
      <dgm:spPr/>
      <dgm:t>
        <a:bodyPr/>
        <a:lstStyle/>
        <a:p>
          <a:endParaRPr lang="cs-CZ"/>
        </a:p>
      </dgm:t>
    </dgm:pt>
    <dgm:pt modelId="{A0D8A43D-42A7-42F6-808C-8100821657F2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Po uložení povinnosti § 48 odst. 4,  </a:t>
          </a:r>
        </a:p>
      </dgm:t>
    </dgm:pt>
    <dgm:pt modelId="{BE3F957C-C5C4-4E75-83B0-3332BA7D9DCA}" type="parTrans" cxnId="{77718475-E8B8-4171-95A9-E17304CC8191}">
      <dgm:prSet/>
      <dgm:spPr/>
      <dgm:t>
        <a:bodyPr/>
        <a:lstStyle/>
        <a:p>
          <a:endParaRPr lang="cs-CZ"/>
        </a:p>
      </dgm:t>
    </dgm:pt>
    <dgm:pt modelId="{5BACECAF-CD79-4C97-8824-4F6902AD01CE}" type="sibTrans" cxnId="{77718475-E8B8-4171-95A9-E17304CC8191}">
      <dgm:prSet/>
      <dgm:spPr/>
      <dgm:t>
        <a:bodyPr/>
        <a:lstStyle/>
        <a:p>
          <a:endParaRPr lang="cs-CZ"/>
        </a:p>
      </dgm:t>
    </dgm:pt>
    <dgm:pt modelId="{B1562B1B-9450-477B-9C44-7AB77D362506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Dobrovolně docházející do RP BETA</a:t>
          </a:r>
        </a:p>
      </dgm:t>
    </dgm:pt>
    <dgm:pt modelId="{6808279B-2807-422E-B232-84824BC3D61A}" type="parTrans" cxnId="{BC6F4FD4-CAA8-485B-8704-C4BCFB4E3817}">
      <dgm:prSet/>
      <dgm:spPr/>
      <dgm:t>
        <a:bodyPr/>
        <a:lstStyle/>
        <a:p>
          <a:endParaRPr lang="cs-CZ"/>
        </a:p>
      </dgm:t>
    </dgm:pt>
    <dgm:pt modelId="{A71D55DA-1CA8-4805-9FEE-50C7376D082B}" type="sibTrans" cxnId="{BC6F4FD4-CAA8-485B-8704-C4BCFB4E3817}">
      <dgm:prSet/>
      <dgm:spPr/>
      <dgm:t>
        <a:bodyPr/>
        <a:lstStyle/>
        <a:p>
          <a:endParaRPr lang="cs-CZ"/>
        </a:p>
      </dgm:t>
    </dgm:pt>
    <dgm:pt modelId="{92D0BBF6-43F9-49D4-B75C-023FB3D9C0BF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Odsouzení – podmíněně propuštění</a:t>
          </a:r>
          <a:endParaRPr lang="cs-CZ" sz="800" b="1" dirty="0"/>
        </a:p>
      </dgm:t>
    </dgm:pt>
    <dgm:pt modelId="{D2129DC6-834D-4826-B0DA-66FC6DBDD7BA}" type="parTrans" cxnId="{35156C49-C719-44F6-8FAB-2A991B6D11FB}">
      <dgm:prSet/>
      <dgm:spPr/>
      <dgm:t>
        <a:bodyPr/>
        <a:lstStyle/>
        <a:p>
          <a:endParaRPr lang="cs-CZ"/>
        </a:p>
      </dgm:t>
    </dgm:pt>
    <dgm:pt modelId="{C538B142-E9BE-4171-9530-5032C120E232}" type="sibTrans" cxnId="{35156C49-C719-44F6-8FAB-2A991B6D11FB}">
      <dgm:prSet/>
      <dgm:spPr/>
      <dgm:t>
        <a:bodyPr/>
        <a:lstStyle/>
        <a:p>
          <a:endParaRPr lang="cs-CZ"/>
        </a:p>
      </dgm:t>
    </dgm:pt>
    <dgm:pt modelId="{ACCD8769-C6E8-40D4-B651-F6E9F021119C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 Odsouzení ve VTOS</a:t>
          </a:r>
          <a:endParaRPr lang="cs-CZ" sz="800" b="1" dirty="0"/>
        </a:p>
      </dgm:t>
    </dgm:pt>
    <dgm:pt modelId="{06760163-A936-4475-AE0C-93D5E954D1A0}" type="parTrans" cxnId="{163AB1F7-7362-498A-BD74-47A1E8417726}">
      <dgm:prSet/>
      <dgm:spPr/>
      <dgm:t>
        <a:bodyPr/>
        <a:lstStyle/>
        <a:p>
          <a:endParaRPr lang="cs-CZ"/>
        </a:p>
      </dgm:t>
    </dgm:pt>
    <dgm:pt modelId="{00DD5EFF-8EFB-4646-9083-767E17253307}" type="sibTrans" cxnId="{163AB1F7-7362-498A-BD74-47A1E8417726}">
      <dgm:prSet/>
      <dgm:spPr/>
      <dgm:t>
        <a:bodyPr/>
        <a:lstStyle/>
        <a:p>
          <a:endParaRPr lang="cs-CZ"/>
        </a:p>
      </dgm:t>
    </dgm:pt>
    <dgm:pt modelId="{1738EDCF-C9EB-452B-BDCA-42C1FFA31F74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 Zařazení do „přípravné fáze RP BETA“</a:t>
          </a:r>
          <a:endParaRPr lang="cs-CZ" sz="800" b="1" dirty="0"/>
        </a:p>
      </dgm:t>
    </dgm:pt>
    <dgm:pt modelId="{3DE3792E-5A82-4FB9-94CD-7CEB17456D3E}" type="parTrans" cxnId="{30C701F2-162F-4D7B-90A3-321945EC5B1A}">
      <dgm:prSet/>
      <dgm:spPr/>
      <dgm:t>
        <a:bodyPr/>
        <a:lstStyle/>
        <a:p>
          <a:endParaRPr lang="cs-CZ"/>
        </a:p>
      </dgm:t>
    </dgm:pt>
    <dgm:pt modelId="{1E1A0808-FCF7-46C5-AD29-E17C775C0C33}" type="sibTrans" cxnId="{30C701F2-162F-4D7B-90A3-321945EC5B1A}">
      <dgm:prSet/>
      <dgm:spPr/>
      <dgm:t>
        <a:bodyPr/>
        <a:lstStyle/>
        <a:p>
          <a:endParaRPr lang="cs-CZ"/>
        </a:p>
      </dgm:t>
    </dgm:pt>
    <dgm:pt modelId="{0BA47317-0BED-4537-88A9-5C86C26642BC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 Příprava na podání žádosti o podmíněné</a:t>
          </a:r>
          <a:endParaRPr lang="cs-CZ" sz="800" b="1" dirty="0"/>
        </a:p>
      </dgm:t>
    </dgm:pt>
    <dgm:pt modelId="{E5873827-2E04-48E1-9D23-D4B459F4C403}" type="parTrans" cxnId="{1ACC8C3E-E456-4468-863D-B80341465315}">
      <dgm:prSet/>
      <dgm:spPr/>
      <dgm:t>
        <a:bodyPr/>
        <a:lstStyle/>
        <a:p>
          <a:endParaRPr lang="cs-CZ"/>
        </a:p>
      </dgm:t>
    </dgm:pt>
    <dgm:pt modelId="{9D1C6E6F-2640-4D82-AD85-A42F4E15848A}" type="sibTrans" cxnId="{1ACC8C3E-E456-4468-863D-B80341465315}">
      <dgm:prSet/>
      <dgm:spPr/>
      <dgm:t>
        <a:bodyPr/>
        <a:lstStyle/>
        <a:p>
          <a:endParaRPr lang="cs-CZ"/>
        </a:p>
      </dgm:t>
    </dgm:pt>
    <dgm:pt modelId="{BBD69649-D90C-455D-BC5D-69743071D3A2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62180DCD-9420-4956-A53B-D6A7D9A72220}" type="parTrans" cxnId="{045DF229-0A06-4F23-9064-6ED7156F5CC0}">
      <dgm:prSet/>
      <dgm:spPr/>
      <dgm:t>
        <a:bodyPr/>
        <a:lstStyle/>
        <a:p>
          <a:endParaRPr lang="cs-CZ"/>
        </a:p>
      </dgm:t>
    </dgm:pt>
    <dgm:pt modelId="{0D671BA8-74F8-4311-BDE3-11B12570353F}" type="sibTrans" cxnId="{045DF229-0A06-4F23-9064-6ED7156F5CC0}">
      <dgm:prSet/>
      <dgm:spPr/>
      <dgm:t>
        <a:bodyPr/>
        <a:lstStyle/>
        <a:p>
          <a:endParaRPr lang="cs-CZ"/>
        </a:p>
      </dgm:t>
    </dgm:pt>
    <dgm:pt modelId="{48FB674F-D93D-4240-8B85-56B4E7B785D5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8716FF7E-9E6F-42F6-8376-FEF6338D7A06}" type="parTrans" cxnId="{EFD7C488-E7A3-42C1-BF00-DBE42D642495}">
      <dgm:prSet/>
      <dgm:spPr/>
      <dgm:t>
        <a:bodyPr/>
        <a:lstStyle/>
        <a:p>
          <a:endParaRPr lang="cs-CZ"/>
        </a:p>
      </dgm:t>
    </dgm:pt>
    <dgm:pt modelId="{BAC12E3C-6428-46C0-9A8E-0EEBA1065405}" type="sibTrans" cxnId="{EFD7C488-E7A3-42C1-BF00-DBE42D642495}">
      <dgm:prSet/>
      <dgm:spPr/>
      <dgm:t>
        <a:bodyPr/>
        <a:lstStyle/>
        <a:p>
          <a:endParaRPr lang="cs-CZ"/>
        </a:p>
      </dgm:t>
    </dgm:pt>
    <dgm:pt modelId="{D8614E29-1553-4ED1-964C-A9AD204C31BD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 propuštění</a:t>
          </a:r>
          <a:endParaRPr lang="cs-CZ" sz="800" b="1" dirty="0"/>
        </a:p>
      </dgm:t>
    </dgm:pt>
    <dgm:pt modelId="{2B6DFB7B-A66B-402D-B2A6-2B50B672054B}" type="parTrans" cxnId="{50A93A30-EA94-44B4-B0D7-B47703D4A0BE}">
      <dgm:prSet/>
      <dgm:spPr/>
      <dgm:t>
        <a:bodyPr/>
        <a:lstStyle/>
        <a:p>
          <a:endParaRPr lang="cs-CZ"/>
        </a:p>
      </dgm:t>
    </dgm:pt>
    <dgm:pt modelId="{A6BD4014-26D4-4704-AF30-81D20F77F991}" type="sibTrans" cxnId="{50A93A30-EA94-44B4-B0D7-B47703D4A0BE}">
      <dgm:prSet/>
      <dgm:spPr/>
      <dgm:t>
        <a:bodyPr/>
        <a:lstStyle/>
        <a:p>
          <a:endParaRPr lang="cs-CZ"/>
        </a:p>
      </dgm:t>
    </dgm:pt>
    <dgm:pt modelId="{BB528F91-7C98-434E-B082-D9E4EDA1438E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písm., b), d) TRZ</a:t>
          </a:r>
        </a:p>
      </dgm:t>
    </dgm:pt>
    <dgm:pt modelId="{F42EAEDC-E328-4763-9612-ACBAFB037A41}" type="parTrans" cxnId="{046CC297-5B63-4C08-9533-60B303302A2A}">
      <dgm:prSet/>
      <dgm:spPr/>
      <dgm:t>
        <a:bodyPr/>
        <a:lstStyle/>
        <a:p>
          <a:endParaRPr lang="cs-CZ"/>
        </a:p>
      </dgm:t>
    </dgm:pt>
    <dgm:pt modelId="{AF8FC178-8B63-4A49-A758-121BB4FF04E9}" type="sibTrans" cxnId="{046CC297-5B63-4C08-9533-60B303302A2A}">
      <dgm:prSet/>
      <dgm:spPr/>
      <dgm:t>
        <a:bodyPr/>
        <a:lstStyle/>
        <a:p>
          <a:endParaRPr lang="cs-CZ"/>
        </a:p>
      </dgm:t>
    </dgm:pt>
    <dgm:pt modelId="{8115B69B-D187-47CE-9F62-CAFB671B3596}">
      <dgm:prSet phldrT="[Text]" custT="1"/>
      <dgm:spPr/>
      <dgm:t>
        <a:bodyPr/>
        <a:lstStyle/>
        <a:p>
          <a:pPr>
            <a:buFontTx/>
            <a:buNone/>
          </a:pPr>
          <a:r>
            <a:rPr lang="cs-CZ" sz="1800" b="1" dirty="0"/>
            <a:t>     (vykonávací fáze)</a:t>
          </a:r>
          <a:endParaRPr lang="cs-CZ" sz="800" b="1" dirty="0"/>
        </a:p>
      </dgm:t>
    </dgm:pt>
    <dgm:pt modelId="{AA8ADBA3-3E32-43AB-976B-DCC923B0C6B1}" type="parTrans" cxnId="{2E21CF44-94D2-4849-B145-648DAA586011}">
      <dgm:prSet/>
      <dgm:spPr/>
      <dgm:t>
        <a:bodyPr/>
        <a:lstStyle/>
        <a:p>
          <a:endParaRPr lang="cs-CZ"/>
        </a:p>
      </dgm:t>
    </dgm:pt>
    <dgm:pt modelId="{57C1569E-5601-40D4-9624-C022F27B884F}" type="sibTrans" cxnId="{2E21CF44-94D2-4849-B145-648DAA586011}">
      <dgm:prSet/>
      <dgm:spPr/>
      <dgm:t>
        <a:bodyPr/>
        <a:lstStyle/>
        <a:p>
          <a:endParaRPr lang="cs-CZ"/>
        </a:p>
      </dgm:t>
    </dgm:pt>
    <dgm:pt modelId="{DE350904-85C9-4ABC-AB53-03D8091BC415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EEF4B0DD-4941-4B78-AF2B-DC1A823C6E0F}" type="parTrans" cxnId="{180CAFA7-5FA8-4136-9D40-8E0E68F7EC25}">
      <dgm:prSet/>
      <dgm:spPr/>
      <dgm:t>
        <a:bodyPr/>
        <a:lstStyle/>
        <a:p>
          <a:endParaRPr lang="cs-CZ"/>
        </a:p>
      </dgm:t>
    </dgm:pt>
    <dgm:pt modelId="{23E52D14-37E2-412E-874A-6D28DC521001}" type="sibTrans" cxnId="{180CAFA7-5FA8-4136-9D40-8E0E68F7EC25}">
      <dgm:prSet/>
      <dgm:spPr/>
      <dgm:t>
        <a:bodyPr/>
        <a:lstStyle/>
        <a:p>
          <a:endParaRPr lang="cs-CZ"/>
        </a:p>
      </dgm:t>
    </dgm:pt>
    <dgm:pt modelId="{3FE3812B-07C1-4E97-B237-95555025983B}">
      <dgm:prSet phldrT="[Text]" custT="1"/>
      <dgm:spPr/>
      <dgm:t>
        <a:bodyPr/>
        <a:lstStyle/>
        <a:p>
          <a:pPr>
            <a:buFontTx/>
            <a:buNone/>
          </a:pPr>
          <a:endParaRPr lang="cs-CZ" sz="900" b="1" dirty="0"/>
        </a:p>
      </dgm:t>
    </dgm:pt>
    <dgm:pt modelId="{ADECA496-0B18-4B5A-B5C9-C47D7924C09D}" type="parTrans" cxnId="{7D8AB320-F00A-4AF1-9418-FB48F52981D0}">
      <dgm:prSet/>
      <dgm:spPr/>
      <dgm:t>
        <a:bodyPr/>
        <a:lstStyle/>
        <a:p>
          <a:endParaRPr lang="cs-CZ"/>
        </a:p>
      </dgm:t>
    </dgm:pt>
    <dgm:pt modelId="{8C0BE911-981C-4755-8DBE-8FBB5786AE1C}" type="sibTrans" cxnId="{7D8AB320-F00A-4AF1-9418-FB48F52981D0}">
      <dgm:prSet/>
      <dgm:spPr/>
      <dgm:t>
        <a:bodyPr/>
        <a:lstStyle/>
        <a:p>
          <a:endParaRPr lang="cs-CZ"/>
        </a:p>
      </dgm:t>
    </dgm:pt>
    <dgm:pt modelId="{2D7A3C10-1DF2-4CE1-ACD6-D6FEC34FD11D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E5D0679C-F561-47A6-89E6-EA0C69CCF118}" type="parTrans" cxnId="{CC2F8267-802C-47D0-8622-24FE61AA4D73}">
      <dgm:prSet/>
      <dgm:spPr/>
      <dgm:t>
        <a:bodyPr/>
        <a:lstStyle/>
        <a:p>
          <a:endParaRPr lang="cs-CZ"/>
        </a:p>
      </dgm:t>
    </dgm:pt>
    <dgm:pt modelId="{5DCD2B32-FBD6-43F0-B404-C0B607158C5A}" type="sibTrans" cxnId="{CC2F8267-802C-47D0-8622-24FE61AA4D73}">
      <dgm:prSet/>
      <dgm:spPr/>
      <dgm:t>
        <a:bodyPr/>
        <a:lstStyle/>
        <a:p>
          <a:endParaRPr lang="cs-CZ"/>
        </a:p>
      </dgm:t>
    </dgm:pt>
    <dgm:pt modelId="{82EE3985-5F1C-4F1F-8E43-5A3AD2EBEE3B}">
      <dgm:prSet phldrT="[Text]" custT="1"/>
      <dgm:spPr/>
      <dgm:t>
        <a:bodyPr/>
        <a:lstStyle/>
        <a:p>
          <a:pPr>
            <a:buFontTx/>
            <a:buNone/>
          </a:pPr>
          <a:endParaRPr lang="cs-CZ" sz="800" b="1" dirty="0"/>
        </a:p>
      </dgm:t>
    </dgm:pt>
    <dgm:pt modelId="{269A9565-D29D-490C-9D5D-80B2A8509071}" type="parTrans" cxnId="{2230F063-1FAF-4218-B100-B65EF2CC2401}">
      <dgm:prSet/>
      <dgm:spPr/>
      <dgm:t>
        <a:bodyPr/>
        <a:lstStyle/>
        <a:p>
          <a:endParaRPr lang="cs-CZ"/>
        </a:p>
      </dgm:t>
    </dgm:pt>
    <dgm:pt modelId="{B7CD03AD-FB88-45FD-B77F-FE7DFB4A75B0}" type="sibTrans" cxnId="{2230F063-1FAF-4218-B100-B65EF2CC2401}">
      <dgm:prSet/>
      <dgm:spPr/>
      <dgm:t>
        <a:bodyPr/>
        <a:lstStyle/>
        <a:p>
          <a:endParaRPr lang="cs-CZ"/>
        </a:p>
      </dgm:t>
    </dgm:pt>
    <dgm:pt modelId="{1C374B09-5D99-4687-88C5-5EA8CA2B7954}" type="pres">
      <dgm:prSet presAssocID="{7611EEF8-D505-40DA-BDD1-850920CCA9FE}" presName="Name0" presStyleCnt="0">
        <dgm:presLayoutVars>
          <dgm:dir/>
          <dgm:animLvl val="lvl"/>
          <dgm:resizeHandles/>
        </dgm:presLayoutVars>
      </dgm:prSet>
      <dgm:spPr/>
    </dgm:pt>
    <dgm:pt modelId="{28C82C2E-C4FE-497F-BC4D-80F8D1AAD529}" type="pres">
      <dgm:prSet presAssocID="{F6E0F18C-576F-488C-BDAB-428BE56D4835}" presName="linNode" presStyleCnt="0"/>
      <dgm:spPr/>
    </dgm:pt>
    <dgm:pt modelId="{9441CDF9-D0A4-4E59-A919-078926C35397}" type="pres">
      <dgm:prSet presAssocID="{F6E0F18C-576F-488C-BDAB-428BE56D4835}" presName="parentShp" presStyleLbl="node1" presStyleIdx="0" presStyleCnt="2" custScaleY="52892">
        <dgm:presLayoutVars>
          <dgm:bulletEnabled val="1"/>
        </dgm:presLayoutVars>
      </dgm:prSet>
      <dgm:spPr/>
    </dgm:pt>
    <dgm:pt modelId="{3385A0E6-5AD4-40DE-8809-B69767871237}" type="pres">
      <dgm:prSet presAssocID="{F6E0F18C-576F-488C-BDAB-428BE56D4835}" presName="childShp" presStyleLbl="bgAccFollowNode1" presStyleIdx="0" presStyleCnt="2" custScaleX="107019" custScaleY="97919">
        <dgm:presLayoutVars>
          <dgm:bulletEnabled val="1"/>
        </dgm:presLayoutVars>
      </dgm:prSet>
      <dgm:spPr/>
    </dgm:pt>
    <dgm:pt modelId="{17CFFFA5-AC25-4A29-BC8B-65DA86D1362E}" type="pres">
      <dgm:prSet presAssocID="{103607D3-200C-47AF-AE2A-D29E08F4F260}" presName="spacing" presStyleCnt="0"/>
      <dgm:spPr/>
    </dgm:pt>
    <dgm:pt modelId="{19C7AD19-DBCE-4A46-A97A-517B01AB0E3D}" type="pres">
      <dgm:prSet presAssocID="{6B6BA12C-9DB2-4CEB-BAD0-A725C6D0D1BC}" presName="linNode" presStyleCnt="0"/>
      <dgm:spPr/>
    </dgm:pt>
    <dgm:pt modelId="{71EA0A1E-54D1-4108-95A8-1ADBEB86E1D5}" type="pres">
      <dgm:prSet presAssocID="{6B6BA12C-9DB2-4CEB-BAD0-A725C6D0D1BC}" presName="parentShp" presStyleLbl="node1" presStyleIdx="1" presStyleCnt="2" custScaleY="52784">
        <dgm:presLayoutVars>
          <dgm:bulletEnabled val="1"/>
        </dgm:presLayoutVars>
      </dgm:prSet>
      <dgm:spPr/>
    </dgm:pt>
    <dgm:pt modelId="{F1802F36-FB4A-4192-8206-FC6B4D2E9EA8}" type="pres">
      <dgm:prSet presAssocID="{6B6BA12C-9DB2-4CEB-BAD0-A725C6D0D1BC}" presName="childShp" presStyleLbl="bgAccFollowNode1" presStyleIdx="1" presStyleCnt="2" custScaleY="112913">
        <dgm:presLayoutVars>
          <dgm:bulletEnabled val="1"/>
        </dgm:presLayoutVars>
      </dgm:prSet>
      <dgm:spPr/>
    </dgm:pt>
  </dgm:ptLst>
  <dgm:cxnLst>
    <dgm:cxn modelId="{E8C7CD11-083E-4879-B5FB-79779A30BDFE}" type="presOf" srcId="{2D7A3C10-1DF2-4CE1-ACD6-D6FEC34FD11D}" destId="{3385A0E6-5AD4-40DE-8809-B69767871237}" srcOrd="0" destOrd="7" presId="urn:microsoft.com/office/officeart/2005/8/layout/vList6"/>
    <dgm:cxn modelId="{D083EC1D-CAE0-4B9E-A227-602AB6FB75BB}" type="presOf" srcId="{DE350904-85C9-4ABC-AB53-03D8091BC415}" destId="{F1802F36-FB4A-4192-8206-FC6B4D2E9EA8}" srcOrd="0" destOrd="2" presId="urn:microsoft.com/office/officeart/2005/8/layout/vList6"/>
    <dgm:cxn modelId="{7D8AB320-F00A-4AF1-9418-FB48F52981D0}" srcId="{6B6BA12C-9DB2-4CEB-BAD0-A725C6D0D1BC}" destId="{3FE3812B-07C1-4E97-B237-95555025983B}" srcOrd="5" destOrd="0" parTransId="{ADECA496-0B18-4B5A-B5C9-C47D7924C09D}" sibTransId="{8C0BE911-981C-4755-8DBE-8FBB5786AE1C}"/>
    <dgm:cxn modelId="{981C8C22-AD49-403C-BCE7-37ACE63A342B}" type="presOf" srcId="{48FB674F-D93D-4240-8B85-56B4E7B785D5}" destId="{3385A0E6-5AD4-40DE-8809-B69767871237}" srcOrd="0" destOrd="3" presId="urn:microsoft.com/office/officeart/2005/8/layout/vList6"/>
    <dgm:cxn modelId="{2D54B628-D724-4495-B42B-6F200FFD2092}" type="presOf" srcId="{B1562B1B-9450-477B-9C44-7AB77D362506}" destId="{F1802F36-FB4A-4192-8206-FC6B4D2E9EA8}" srcOrd="0" destOrd="6" presId="urn:microsoft.com/office/officeart/2005/8/layout/vList6"/>
    <dgm:cxn modelId="{045DF229-0A06-4F23-9064-6ED7156F5CC0}" srcId="{F6E0F18C-576F-488C-BDAB-428BE56D4835}" destId="{BBD69649-D90C-455D-BC5D-69743071D3A2}" srcOrd="1" destOrd="0" parTransId="{62180DCD-9420-4956-A53B-D6A7D9A72220}" sibTransId="{0D671BA8-74F8-4311-BDE3-11B12570353F}"/>
    <dgm:cxn modelId="{50A93A30-EA94-44B4-B0D7-B47703D4A0BE}" srcId="{F6E0F18C-576F-488C-BDAB-428BE56D4835}" destId="{D8614E29-1553-4ED1-964C-A9AD204C31BD}" srcOrd="5" destOrd="0" parTransId="{2B6DFB7B-A66B-402D-B2A6-2B50B672054B}" sibTransId="{A6BD4014-26D4-4704-AF30-81D20F77F991}"/>
    <dgm:cxn modelId="{1ACC8C3E-E456-4468-863D-B80341465315}" srcId="{F6E0F18C-576F-488C-BDAB-428BE56D4835}" destId="{0BA47317-0BED-4537-88A9-5C86C26642BC}" srcOrd="4" destOrd="0" parTransId="{E5873827-2E04-48E1-9D23-D4B459F4C403}" sibTransId="{9D1C6E6F-2640-4D82-AD85-A42F4E15848A}"/>
    <dgm:cxn modelId="{2230F063-1FAF-4218-B100-B65EF2CC2401}" srcId="{F6E0F18C-576F-488C-BDAB-428BE56D4835}" destId="{82EE3985-5F1C-4F1F-8E43-5A3AD2EBEE3B}" srcOrd="6" destOrd="0" parTransId="{269A9565-D29D-490C-9D5D-80B2A8509071}" sibTransId="{B7CD03AD-FB88-45FD-B77F-FE7DFB4A75B0}"/>
    <dgm:cxn modelId="{2E21CF44-94D2-4849-B145-648DAA586011}" srcId="{6B6BA12C-9DB2-4CEB-BAD0-A725C6D0D1BC}" destId="{8115B69B-D187-47CE-9F62-CAFB671B3596}" srcOrd="1" destOrd="0" parTransId="{AA8ADBA3-3E32-43AB-976B-DCC923B0C6B1}" sibTransId="{57C1569E-5601-40D4-9624-C022F27B884F}"/>
    <dgm:cxn modelId="{6D4A2C46-9CD2-40C6-97C7-D542AB09E0A0}" type="presOf" srcId="{BBD69649-D90C-455D-BC5D-69743071D3A2}" destId="{3385A0E6-5AD4-40DE-8809-B69767871237}" srcOrd="0" destOrd="1" presId="urn:microsoft.com/office/officeart/2005/8/layout/vList6"/>
    <dgm:cxn modelId="{CC2F8267-802C-47D0-8622-24FE61AA4D73}" srcId="{F6E0F18C-576F-488C-BDAB-428BE56D4835}" destId="{2D7A3C10-1DF2-4CE1-ACD6-D6FEC34FD11D}" srcOrd="7" destOrd="0" parTransId="{E5D0679C-F561-47A6-89E6-EA0C69CCF118}" sibTransId="{5DCD2B32-FBD6-43F0-B404-C0B607158C5A}"/>
    <dgm:cxn modelId="{6230E347-7103-4A11-B3D8-C31E604D87AB}" type="presOf" srcId="{D8614E29-1553-4ED1-964C-A9AD204C31BD}" destId="{3385A0E6-5AD4-40DE-8809-B69767871237}" srcOrd="0" destOrd="5" presId="urn:microsoft.com/office/officeart/2005/8/layout/vList6"/>
    <dgm:cxn modelId="{35156C49-C719-44F6-8FAB-2A991B6D11FB}" srcId="{6B6BA12C-9DB2-4CEB-BAD0-A725C6D0D1BC}" destId="{92D0BBF6-43F9-49D4-B75C-023FB3D9C0BF}" srcOrd="0" destOrd="0" parTransId="{D2129DC6-834D-4826-B0DA-66FC6DBDD7BA}" sibTransId="{C538B142-E9BE-4171-9530-5032C120E232}"/>
    <dgm:cxn modelId="{77718475-E8B8-4171-95A9-E17304CC8191}" srcId="{6B6BA12C-9DB2-4CEB-BAD0-A725C6D0D1BC}" destId="{A0D8A43D-42A7-42F6-808C-8100821657F2}" srcOrd="3" destOrd="0" parTransId="{BE3F957C-C5C4-4E75-83B0-3332BA7D9DCA}" sibTransId="{5BACECAF-CD79-4C97-8824-4F6902AD01CE}"/>
    <dgm:cxn modelId="{1B736283-BFA0-41F0-8883-050877BDAF99}" type="presOf" srcId="{F6E0F18C-576F-488C-BDAB-428BE56D4835}" destId="{9441CDF9-D0A4-4E59-A919-078926C35397}" srcOrd="0" destOrd="0" presId="urn:microsoft.com/office/officeart/2005/8/layout/vList6"/>
    <dgm:cxn modelId="{EFD7C488-E7A3-42C1-BF00-DBE42D642495}" srcId="{F6E0F18C-576F-488C-BDAB-428BE56D4835}" destId="{48FB674F-D93D-4240-8B85-56B4E7B785D5}" srcOrd="3" destOrd="0" parTransId="{8716FF7E-9E6F-42F6-8376-FEF6338D7A06}" sibTransId="{BAC12E3C-6428-46C0-9A8E-0EEBA1065405}"/>
    <dgm:cxn modelId="{F6EE008B-DB60-4EE3-BFAD-1C58D4E4CF0F}" type="presOf" srcId="{3FE3812B-07C1-4E97-B237-95555025983B}" destId="{F1802F36-FB4A-4192-8206-FC6B4D2E9EA8}" srcOrd="0" destOrd="5" presId="urn:microsoft.com/office/officeart/2005/8/layout/vList6"/>
    <dgm:cxn modelId="{046CC297-5B63-4C08-9533-60B303302A2A}" srcId="{6B6BA12C-9DB2-4CEB-BAD0-A725C6D0D1BC}" destId="{BB528F91-7C98-434E-B082-D9E4EDA1438E}" srcOrd="4" destOrd="0" parTransId="{F42EAEDC-E328-4763-9612-ACBAFB037A41}" sibTransId="{AF8FC178-8B63-4A49-A758-121BB4FF04E9}"/>
    <dgm:cxn modelId="{264F6898-1297-42DC-AAAD-972901F13BDC}" type="presOf" srcId="{82EE3985-5F1C-4F1F-8E43-5A3AD2EBEE3B}" destId="{3385A0E6-5AD4-40DE-8809-B69767871237}" srcOrd="0" destOrd="6" presId="urn:microsoft.com/office/officeart/2005/8/layout/vList6"/>
    <dgm:cxn modelId="{FBE8339B-4E08-405C-940E-6BCBE1BD82AB}" type="presOf" srcId="{7611EEF8-D505-40DA-BDD1-850920CCA9FE}" destId="{1C374B09-5D99-4687-88C5-5EA8CA2B7954}" srcOrd="0" destOrd="0" presId="urn:microsoft.com/office/officeart/2005/8/layout/vList6"/>
    <dgm:cxn modelId="{180CAFA7-5FA8-4136-9D40-8E0E68F7EC25}" srcId="{6B6BA12C-9DB2-4CEB-BAD0-A725C6D0D1BC}" destId="{DE350904-85C9-4ABC-AB53-03D8091BC415}" srcOrd="2" destOrd="0" parTransId="{EEF4B0DD-4941-4B78-AF2B-DC1A823C6E0F}" sibTransId="{23E52D14-37E2-412E-874A-6D28DC521001}"/>
    <dgm:cxn modelId="{8AE512AE-E5C6-4972-9B73-F64B3346E220}" srcId="{7611EEF8-D505-40DA-BDD1-850920CCA9FE}" destId="{6B6BA12C-9DB2-4CEB-BAD0-A725C6D0D1BC}" srcOrd="1" destOrd="0" parTransId="{E837D9D6-4A74-4006-9C3A-09AED4014B53}" sibTransId="{141C20A8-05AA-44CE-99BA-9DE4A0D8821C}"/>
    <dgm:cxn modelId="{8D63E5B6-BB73-4A45-91E3-C4B410A515D2}" type="presOf" srcId="{ACCD8769-C6E8-40D4-B651-F6E9F021119C}" destId="{3385A0E6-5AD4-40DE-8809-B69767871237}" srcOrd="0" destOrd="0" presId="urn:microsoft.com/office/officeart/2005/8/layout/vList6"/>
    <dgm:cxn modelId="{9F8C5EC1-1A5C-4AFA-A912-2D50C013C72B}" type="presOf" srcId="{A0D8A43D-42A7-42F6-808C-8100821657F2}" destId="{F1802F36-FB4A-4192-8206-FC6B4D2E9EA8}" srcOrd="0" destOrd="3" presId="urn:microsoft.com/office/officeart/2005/8/layout/vList6"/>
    <dgm:cxn modelId="{BC6F4FD4-CAA8-485B-8704-C4BCFB4E3817}" srcId="{6B6BA12C-9DB2-4CEB-BAD0-A725C6D0D1BC}" destId="{B1562B1B-9450-477B-9C44-7AB77D362506}" srcOrd="6" destOrd="0" parTransId="{6808279B-2807-422E-B232-84824BC3D61A}" sibTransId="{A71D55DA-1CA8-4805-9FEE-50C7376D082B}"/>
    <dgm:cxn modelId="{09DC1DE5-8F9B-42F5-9820-F95B464E2BD2}" type="presOf" srcId="{92D0BBF6-43F9-49D4-B75C-023FB3D9C0BF}" destId="{F1802F36-FB4A-4192-8206-FC6B4D2E9EA8}" srcOrd="0" destOrd="0" presId="urn:microsoft.com/office/officeart/2005/8/layout/vList6"/>
    <dgm:cxn modelId="{91D41BE7-6359-4C49-81C3-49E6B8466D79}" type="presOf" srcId="{1738EDCF-C9EB-452B-BDCA-42C1FFA31F74}" destId="{3385A0E6-5AD4-40DE-8809-B69767871237}" srcOrd="0" destOrd="2" presId="urn:microsoft.com/office/officeart/2005/8/layout/vList6"/>
    <dgm:cxn modelId="{EAC54AEF-C9DD-42D5-B9FD-10D43DF06D7D}" type="presOf" srcId="{0BA47317-0BED-4537-88A9-5C86C26642BC}" destId="{3385A0E6-5AD4-40DE-8809-B69767871237}" srcOrd="0" destOrd="4" presId="urn:microsoft.com/office/officeart/2005/8/layout/vList6"/>
    <dgm:cxn modelId="{30C701F2-162F-4D7B-90A3-321945EC5B1A}" srcId="{F6E0F18C-576F-488C-BDAB-428BE56D4835}" destId="{1738EDCF-C9EB-452B-BDCA-42C1FFA31F74}" srcOrd="2" destOrd="0" parTransId="{3DE3792E-5A82-4FB9-94CD-7CEB17456D3E}" sibTransId="{1E1A0808-FCF7-46C5-AD29-E17C775C0C33}"/>
    <dgm:cxn modelId="{163AB1F7-7362-498A-BD74-47A1E8417726}" srcId="{F6E0F18C-576F-488C-BDAB-428BE56D4835}" destId="{ACCD8769-C6E8-40D4-B651-F6E9F021119C}" srcOrd="0" destOrd="0" parTransId="{06760163-A936-4475-AE0C-93D5E954D1A0}" sibTransId="{00DD5EFF-8EFB-4646-9083-767E17253307}"/>
    <dgm:cxn modelId="{7D0FDEF7-7CCE-4D6D-B057-C1D14B58FB63}" type="presOf" srcId="{BB528F91-7C98-434E-B082-D9E4EDA1438E}" destId="{F1802F36-FB4A-4192-8206-FC6B4D2E9EA8}" srcOrd="0" destOrd="4" presId="urn:microsoft.com/office/officeart/2005/8/layout/vList6"/>
    <dgm:cxn modelId="{0F9460F9-88AF-49C9-A778-565B3522EE6A}" srcId="{7611EEF8-D505-40DA-BDD1-850920CCA9FE}" destId="{F6E0F18C-576F-488C-BDAB-428BE56D4835}" srcOrd="0" destOrd="0" parTransId="{FB63847B-B934-449E-9924-D5EC5A57BB5B}" sibTransId="{103607D3-200C-47AF-AE2A-D29E08F4F260}"/>
    <dgm:cxn modelId="{3F295BFE-FBDB-4168-BD5E-2E9EFFD6FC6A}" type="presOf" srcId="{6B6BA12C-9DB2-4CEB-BAD0-A725C6D0D1BC}" destId="{71EA0A1E-54D1-4108-95A8-1ADBEB86E1D5}" srcOrd="0" destOrd="0" presId="urn:microsoft.com/office/officeart/2005/8/layout/vList6"/>
    <dgm:cxn modelId="{82C853FE-7557-4C8A-9A34-2969A52AB8BB}" type="presOf" srcId="{8115B69B-D187-47CE-9F62-CAFB671B3596}" destId="{F1802F36-FB4A-4192-8206-FC6B4D2E9EA8}" srcOrd="0" destOrd="1" presId="urn:microsoft.com/office/officeart/2005/8/layout/vList6"/>
    <dgm:cxn modelId="{3097BE4D-28DB-4FE4-9699-25DB650C4D85}" type="presParOf" srcId="{1C374B09-5D99-4687-88C5-5EA8CA2B7954}" destId="{28C82C2E-C4FE-497F-BC4D-80F8D1AAD529}" srcOrd="0" destOrd="0" presId="urn:microsoft.com/office/officeart/2005/8/layout/vList6"/>
    <dgm:cxn modelId="{EAC0F1B4-A7CB-4AC6-A9B0-CFC989D2909D}" type="presParOf" srcId="{28C82C2E-C4FE-497F-BC4D-80F8D1AAD529}" destId="{9441CDF9-D0A4-4E59-A919-078926C35397}" srcOrd="0" destOrd="0" presId="urn:microsoft.com/office/officeart/2005/8/layout/vList6"/>
    <dgm:cxn modelId="{E12FAE97-601D-49E7-8420-0A0FE4D4A376}" type="presParOf" srcId="{28C82C2E-C4FE-497F-BC4D-80F8D1AAD529}" destId="{3385A0E6-5AD4-40DE-8809-B69767871237}" srcOrd="1" destOrd="0" presId="urn:microsoft.com/office/officeart/2005/8/layout/vList6"/>
    <dgm:cxn modelId="{A8C320E6-8927-446C-8A4D-2B2AFD6BD08C}" type="presParOf" srcId="{1C374B09-5D99-4687-88C5-5EA8CA2B7954}" destId="{17CFFFA5-AC25-4A29-BC8B-65DA86D1362E}" srcOrd="1" destOrd="0" presId="urn:microsoft.com/office/officeart/2005/8/layout/vList6"/>
    <dgm:cxn modelId="{30CFE258-E681-47C9-BCC1-35403C111B8B}" type="presParOf" srcId="{1C374B09-5D99-4687-88C5-5EA8CA2B7954}" destId="{19C7AD19-DBCE-4A46-A97A-517B01AB0E3D}" srcOrd="2" destOrd="0" presId="urn:microsoft.com/office/officeart/2005/8/layout/vList6"/>
    <dgm:cxn modelId="{2B2851E3-15FD-433D-BCED-7269E52A0323}" type="presParOf" srcId="{19C7AD19-DBCE-4A46-A97A-517B01AB0E3D}" destId="{71EA0A1E-54D1-4108-95A8-1ADBEB86E1D5}" srcOrd="0" destOrd="0" presId="urn:microsoft.com/office/officeart/2005/8/layout/vList6"/>
    <dgm:cxn modelId="{89AC3D30-22FC-423D-BBCE-D3ED44199D7C}" type="presParOf" srcId="{19C7AD19-DBCE-4A46-A97A-517B01AB0E3D}" destId="{F1802F36-FB4A-4192-8206-FC6B4D2E9EA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12E8C9-364A-40B3-8178-71CE74CFBC38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6BE93610-B2A2-4322-8BD5-A5E862C83326}">
      <dgm:prSet phldrT="[Text]" custT="1"/>
      <dgm:spPr/>
      <dgm:t>
        <a:bodyPr/>
        <a:lstStyle/>
        <a:p>
          <a:pPr algn="just"/>
          <a:endParaRPr lang="cs-CZ" sz="1400" b="1" dirty="0">
            <a:latin typeface="+mn-lt"/>
          </a:endParaRPr>
        </a:p>
      </dgm:t>
    </dgm:pt>
    <dgm:pt modelId="{6F06BAA4-0AC8-4212-920A-B0A95920DFC0}" type="parTrans" cxnId="{181CB6B1-8FB7-4BA4-8088-5F0369836E57}">
      <dgm:prSet/>
      <dgm:spPr/>
      <dgm:t>
        <a:bodyPr/>
        <a:lstStyle/>
        <a:p>
          <a:endParaRPr lang="cs-CZ"/>
        </a:p>
      </dgm:t>
    </dgm:pt>
    <dgm:pt modelId="{A09243F3-CB73-4C1F-9B3B-D4D35963943B}" type="sibTrans" cxnId="{181CB6B1-8FB7-4BA4-8088-5F0369836E57}">
      <dgm:prSet/>
      <dgm:spPr/>
      <dgm:t>
        <a:bodyPr/>
        <a:lstStyle/>
        <a:p>
          <a:endParaRPr lang="cs-CZ"/>
        </a:p>
      </dgm:t>
    </dgm:pt>
    <dgm:pt modelId="{BFFA7639-30BA-4162-A4C1-FCE6D88BF066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b="1" dirty="0">
            <a:solidFill>
              <a:schemeClr val="tx1"/>
            </a:solidFill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1" dirty="0">
              <a:solidFill>
                <a:schemeClr val="tx1"/>
              </a:solidFill>
            </a:rPr>
            <a:t>sociálně právní poradenství/odborné poradenství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1800" b="1" dirty="0">
            <a:latin typeface="+mn-lt"/>
          </a:endParaRPr>
        </a:p>
      </dgm:t>
    </dgm:pt>
    <dgm:pt modelId="{E3F3A84E-719C-4F74-8AFE-21AFC3FE1FE2}" type="parTrans" cxnId="{C50B3E6B-D2F1-4E7D-B6CF-3708A05263AC}">
      <dgm:prSet/>
      <dgm:spPr/>
      <dgm:t>
        <a:bodyPr/>
        <a:lstStyle/>
        <a:p>
          <a:endParaRPr lang="cs-CZ"/>
        </a:p>
      </dgm:t>
    </dgm:pt>
    <dgm:pt modelId="{A8F9E9C4-A0B7-4202-BD79-87A2039964AE}" type="sibTrans" cxnId="{C50B3E6B-D2F1-4E7D-B6CF-3708A05263AC}">
      <dgm:prSet/>
      <dgm:spPr/>
      <dgm:t>
        <a:bodyPr/>
        <a:lstStyle/>
        <a:p>
          <a:endParaRPr lang="cs-CZ"/>
        </a:p>
      </dgm:t>
    </dgm:pt>
    <dgm:pt modelId="{3C4E508D-F729-41E6-BD46-B2364B3D66D2}">
      <dgm:prSet custT="1"/>
      <dgm:spPr>
        <a:solidFill>
          <a:srgbClr val="FFCDCD"/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dirty="0">
              <a:solidFill>
                <a:schemeClr val="tx1"/>
              </a:solidFill>
              <a:latin typeface="+mn-lt"/>
            </a:rPr>
            <a:t>podpora procesu seberealizace</a:t>
          </a:r>
          <a:r>
            <a:rPr lang="cs-CZ" sz="1800" b="1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cs-CZ" sz="1800" b="1" dirty="0">
              <a:solidFill>
                <a:schemeClr val="tx1"/>
              </a:solidFill>
              <a:latin typeface="+mn-lt"/>
            </a:rPr>
            <a:t>(kvalifikace, zaměstnání, vzdělání, bydlení, finance)</a:t>
          </a:r>
          <a:endParaRPr lang="cs-CZ" sz="1800" dirty="0">
            <a:solidFill>
              <a:schemeClr val="tx1"/>
            </a:solidFill>
            <a:latin typeface="+mn-lt"/>
          </a:endParaRPr>
        </a:p>
        <a:p>
          <a:pPr marL="0"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dirty="0">
            <a:latin typeface="+mn-lt"/>
          </a:endParaRPr>
        </a:p>
      </dgm:t>
    </dgm:pt>
    <dgm:pt modelId="{C2CB59B7-813D-4B4C-ACAA-0C878B8A6D51}" type="parTrans" cxnId="{699A88E6-671D-4640-B9F9-77710177C0E8}">
      <dgm:prSet/>
      <dgm:spPr/>
      <dgm:t>
        <a:bodyPr/>
        <a:lstStyle/>
        <a:p>
          <a:endParaRPr lang="cs-CZ"/>
        </a:p>
      </dgm:t>
    </dgm:pt>
    <dgm:pt modelId="{8D298F96-F81D-4E86-81DE-B4ED5409D6DD}" type="sibTrans" cxnId="{699A88E6-671D-4640-B9F9-77710177C0E8}">
      <dgm:prSet/>
      <dgm:spPr/>
      <dgm:t>
        <a:bodyPr/>
        <a:lstStyle/>
        <a:p>
          <a:endParaRPr lang="cs-CZ"/>
        </a:p>
      </dgm:t>
    </dgm:pt>
    <dgm:pt modelId="{10501189-DB31-462A-8A51-105D8B9AD692}">
      <dgm:prSet custT="1"/>
      <dgm:spPr/>
      <dgm:t>
        <a:bodyPr/>
        <a:lstStyle/>
        <a:p>
          <a:pPr algn="just"/>
          <a:r>
            <a:rPr lang="cs-CZ" sz="1800" b="1" dirty="0">
              <a:solidFill>
                <a:schemeClr val="tx1"/>
              </a:solidFill>
              <a:latin typeface="+mn-lt"/>
            </a:rPr>
            <a:t>analýza trestného činu (retrospektiva trestní minulosti odsouzeného - příčiny, motivy, důsledky a následky trestného činu – delikventního jednání a chování)</a:t>
          </a:r>
        </a:p>
      </dgm:t>
    </dgm:pt>
    <dgm:pt modelId="{D7C1C626-B499-47F1-86AF-FFADE470866F}" type="parTrans" cxnId="{70A99778-94BB-4338-8248-06B450B8A363}">
      <dgm:prSet/>
      <dgm:spPr/>
      <dgm:t>
        <a:bodyPr/>
        <a:lstStyle/>
        <a:p>
          <a:endParaRPr lang="cs-CZ"/>
        </a:p>
      </dgm:t>
    </dgm:pt>
    <dgm:pt modelId="{F9E92A5E-91BC-436E-BF7B-45D506C91599}" type="sibTrans" cxnId="{70A99778-94BB-4338-8248-06B450B8A363}">
      <dgm:prSet/>
      <dgm:spPr/>
      <dgm:t>
        <a:bodyPr/>
        <a:lstStyle/>
        <a:p>
          <a:endParaRPr lang="cs-CZ"/>
        </a:p>
      </dgm:t>
    </dgm:pt>
    <dgm:pt modelId="{B6099B79-9A01-4490-8688-B239BA5A5B66}">
      <dgm:prSet custT="1"/>
      <dgm:spPr>
        <a:noFill/>
        <a:ln>
          <a:noFill/>
        </a:ln>
      </dgm:spPr>
      <dgm:t>
        <a:bodyPr/>
        <a:lstStyle/>
        <a:p>
          <a:pPr algn="just"/>
          <a:endParaRPr lang="cs-CZ" sz="1800" b="1" dirty="0"/>
        </a:p>
        <a:p>
          <a:pPr algn="just"/>
          <a:r>
            <a:rPr lang="cs-CZ" sz="1800" b="1" dirty="0"/>
            <a:t>práce s osobností odsouzeného vztahující se k trestnému činu (sebepoznání, životní styl, silné a slabé stránky, rizika, potřeby)</a:t>
          </a:r>
        </a:p>
      </dgm:t>
    </dgm:pt>
    <dgm:pt modelId="{B7DD45BC-7034-49D8-ADB8-E77393B097AD}" type="parTrans" cxnId="{651A683D-AD1C-4EEB-909F-D178AA993F41}">
      <dgm:prSet/>
      <dgm:spPr/>
      <dgm:t>
        <a:bodyPr/>
        <a:lstStyle/>
        <a:p>
          <a:endParaRPr lang="cs-CZ"/>
        </a:p>
      </dgm:t>
    </dgm:pt>
    <dgm:pt modelId="{F3A64FDC-4D92-4797-8A85-0608AE19029E}" type="sibTrans" cxnId="{651A683D-AD1C-4EEB-909F-D178AA993F41}">
      <dgm:prSet/>
      <dgm:spPr/>
      <dgm:t>
        <a:bodyPr/>
        <a:lstStyle/>
        <a:p>
          <a:endParaRPr lang="cs-CZ"/>
        </a:p>
      </dgm:t>
    </dgm:pt>
    <dgm:pt modelId="{3B6F596F-FC42-4F8A-96EA-8055794F4DB6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dirty="0">
              <a:solidFill>
                <a:schemeClr val="tx1"/>
              </a:solidFill>
            </a:rPr>
            <a:t>dluhová problematika – důsledky trestné činnosti</a:t>
          </a:r>
        </a:p>
      </dgm:t>
    </dgm:pt>
    <dgm:pt modelId="{B71EE365-8242-4CF7-84F4-09490D749C8F}" type="parTrans" cxnId="{9DC655AC-E498-4904-B4B3-5C3376422ED7}">
      <dgm:prSet/>
      <dgm:spPr/>
      <dgm:t>
        <a:bodyPr/>
        <a:lstStyle/>
        <a:p>
          <a:endParaRPr lang="cs-CZ"/>
        </a:p>
      </dgm:t>
    </dgm:pt>
    <dgm:pt modelId="{5407D17B-DE97-4CD1-8B43-4781DF6A1E26}" type="sibTrans" cxnId="{9DC655AC-E498-4904-B4B3-5C3376422ED7}">
      <dgm:prSet/>
      <dgm:spPr/>
      <dgm:t>
        <a:bodyPr/>
        <a:lstStyle/>
        <a:p>
          <a:endParaRPr lang="cs-CZ"/>
        </a:p>
      </dgm:t>
    </dgm:pt>
    <dgm:pt modelId="{9461181E-087E-4BE8-965C-42A6F3A93E9F}" type="pres">
      <dgm:prSet presAssocID="{F812E8C9-364A-40B3-8178-71CE74CFBC38}" presName="linear" presStyleCnt="0">
        <dgm:presLayoutVars>
          <dgm:dir/>
          <dgm:animLvl val="lvl"/>
          <dgm:resizeHandles val="exact"/>
        </dgm:presLayoutVars>
      </dgm:prSet>
      <dgm:spPr/>
    </dgm:pt>
    <dgm:pt modelId="{DA229820-F5E5-4EE4-BC25-F24C95710C2A}" type="pres">
      <dgm:prSet presAssocID="{6BE93610-B2A2-4322-8BD5-A5E862C83326}" presName="parentLin" presStyleCnt="0"/>
      <dgm:spPr/>
    </dgm:pt>
    <dgm:pt modelId="{02669EA2-7AB4-4C1F-B11F-0BF90D179C01}" type="pres">
      <dgm:prSet presAssocID="{6BE93610-B2A2-4322-8BD5-A5E862C83326}" presName="parentLeftMargin" presStyleLbl="node1" presStyleIdx="0" presStyleCnt="6"/>
      <dgm:spPr/>
    </dgm:pt>
    <dgm:pt modelId="{31FDE7BE-D456-430A-A4A9-5218F237FBEF}" type="pres">
      <dgm:prSet presAssocID="{6BE93610-B2A2-4322-8BD5-A5E862C83326}" presName="parentText" presStyleLbl="node1" presStyleIdx="0" presStyleCnt="6" custScaleX="142857" custScaleY="159492">
        <dgm:presLayoutVars>
          <dgm:chMax val="0"/>
          <dgm:bulletEnabled val="1"/>
        </dgm:presLayoutVars>
      </dgm:prSet>
      <dgm:spPr/>
    </dgm:pt>
    <dgm:pt modelId="{96EE3698-4EF3-466C-BE8B-C37227982BC3}" type="pres">
      <dgm:prSet presAssocID="{6BE93610-B2A2-4322-8BD5-A5E862C83326}" presName="negativeSpace" presStyleCnt="0"/>
      <dgm:spPr/>
    </dgm:pt>
    <dgm:pt modelId="{D0357F91-00B8-44D4-9082-94DA7E21E315}" type="pres">
      <dgm:prSet presAssocID="{6BE93610-B2A2-4322-8BD5-A5E862C83326}" presName="childText" presStyleLbl="conFgAcc1" presStyleIdx="0" presStyleCnt="6" custScaleY="110768">
        <dgm:presLayoutVars>
          <dgm:bulletEnabled val="1"/>
        </dgm:presLayoutVars>
      </dgm:prSet>
      <dgm:spPr/>
    </dgm:pt>
    <dgm:pt modelId="{98A1851C-6CC1-4A59-B47F-59B3C5B77181}" type="pres">
      <dgm:prSet presAssocID="{A09243F3-CB73-4C1F-9B3B-D4D35963943B}" presName="spaceBetweenRectangles" presStyleCnt="0"/>
      <dgm:spPr/>
    </dgm:pt>
    <dgm:pt modelId="{A3FECDEF-5D19-4380-B4DD-30A1DD0E8B9D}" type="pres">
      <dgm:prSet presAssocID="{B6099B79-9A01-4490-8688-B239BA5A5B66}" presName="parentLin" presStyleCnt="0"/>
      <dgm:spPr/>
    </dgm:pt>
    <dgm:pt modelId="{28F81902-EE03-45BD-A1DE-EAE6CF11D82E}" type="pres">
      <dgm:prSet presAssocID="{B6099B79-9A01-4490-8688-B239BA5A5B66}" presName="parentLeftMargin" presStyleLbl="node1" presStyleIdx="0" presStyleCnt="6"/>
      <dgm:spPr/>
    </dgm:pt>
    <dgm:pt modelId="{1BBEB40B-38F6-4A3C-9E6C-9E2051C3F8B7}" type="pres">
      <dgm:prSet presAssocID="{B6099B79-9A01-4490-8688-B239BA5A5B66}" presName="parentText" presStyleLbl="node1" presStyleIdx="1" presStyleCnt="6" custScaleX="142857" custLinFactY="-100000" custLinFactNeighborX="57721" custLinFactNeighborY="-125288">
        <dgm:presLayoutVars>
          <dgm:chMax val="0"/>
          <dgm:bulletEnabled val="1"/>
        </dgm:presLayoutVars>
      </dgm:prSet>
      <dgm:spPr/>
    </dgm:pt>
    <dgm:pt modelId="{BC36EF9C-FFE3-424E-A0A9-B7803A6E0070}" type="pres">
      <dgm:prSet presAssocID="{B6099B79-9A01-4490-8688-B239BA5A5B66}" presName="negativeSpace" presStyleCnt="0"/>
      <dgm:spPr/>
    </dgm:pt>
    <dgm:pt modelId="{19819506-5C66-4AB9-8DA5-CE37B75CBB2E}" type="pres">
      <dgm:prSet presAssocID="{B6099B79-9A01-4490-8688-B239BA5A5B66}" presName="childText" presStyleLbl="conFgAcc1" presStyleIdx="1" presStyleCnt="6">
        <dgm:presLayoutVars>
          <dgm:bulletEnabled val="1"/>
        </dgm:presLayoutVars>
      </dgm:prSet>
      <dgm:spPr/>
    </dgm:pt>
    <dgm:pt modelId="{8D077011-A13D-4BB5-B10A-88CB22748B37}" type="pres">
      <dgm:prSet presAssocID="{F3A64FDC-4D92-4797-8A85-0608AE19029E}" presName="spaceBetweenRectangles" presStyleCnt="0"/>
      <dgm:spPr/>
    </dgm:pt>
    <dgm:pt modelId="{18415E9B-87DE-43A8-A7AA-5AF32DA5FB57}" type="pres">
      <dgm:prSet presAssocID="{10501189-DB31-462A-8A51-105D8B9AD692}" presName="parentLin" presStyleCnt="0"/>
      <dgm:spPr/>
    </dgm:pt>
    <dgm:pt modelId="{37E58237-EED7-438B-AAA3-8EAD8DA9A08D}" type="pres">
      <dgm:prSet presAssocID="{10501189-DB31-462A-8A51-105D8B9AD692}" presName="parentLeftMargin" presStyleLbl="node1" presStyleIdx="1" presStyleCnt="6"/>
      <dgm:spPr/>
    </dgm:pt>
    <dgm:pt modelId="{E371247C-6BDA-4243-BDC7-959D06089EE4}" type="pres">
      <dgm:prSet presAssocID="{10501189-DB31-462A-8A51-105D8B9AD692}" presName="parentText" presStyleLbl="node1" presStyleIdx="2" presStyleCnt="6" custScaleX="139127" custScaleY="237896" custLinFactY="-29065" custLinFactNeighborY="-100000">
        <dgm:presLayoutVars>
          <dgm:chMax val="0"/>
          <dgm:bulletEnabled val="1"/>
        </dgm:presLayoutVars>
      </dgm:prSet>
      <dgm:spPr/>
    </dgm:pt>
    <dgm:pt modelId="{242739A2-82C6-44FD-A975-B180D2C2C937}" type="pres">
      <dgm:prSet presAssocID="{10501189-DB31-462A-8A51-105D8B9AD692}" presName="negativeSpace" presStyleCnt="0"/>
      <dgm:spPr/>
    </dgm:pt>
    <dgm:pt modelId="{D1D81B45-7750-499D-81CE-8A9B1D6B65B8}" type="pres">
      <dgm:prSet presAssocID="{10501189-DB31-462A-8A51-105D8B9AD692}" presName="childText" presStyleLbl="conFgAcc1" presStyleIdx="2" presStyleCnt="6">
        <dgm:presLayoutVars>
          <dgm:bulletEnabled val="1"/>
        </dgm:presLayoutVars>
      </dgm:prSet>
      <dgm:spPr/>
    </dgm:pt>
    <dgm:pt modelId="{295460E8-9493-478D-A19D-FF1DEB0DCC79}" type="pres">
      <dgm:prSet presAssocID="{F9E92A5E-91BC-436E-BF7B-45D506C91599}" presName="spaceBetweenRectangles" presStyleCnt="0"/>
      <dgm:spPr/>
    </dgm:pt>
    <dgm:pt modelId="{9B1776AF-79DC-4013-BE37-EEE857353887}" type="pres">
      <dgm:prSet presAssocID="{BFFA7639-30BA-4162-A4C1-FCE6D88BF066}" presName="parentLin" presStyleCnt="0"/>
      <dgm:spPr/>
    </dgm:pt>
    <dgm:pt modelId="{1794BC42-B7A0-4EDD-ABF2-7C5480B1BFA5}" type="pres">
      <dgm:prSet presAssocID="{BFFA7639-30BA-4162-A4C1-FCE6D88BF066}" presName="parentLeftMargin" presStyleLbl="node1" presStyleIdx="2" presStyleCnt="6"/>
      <dgm:spPr/>
    </dgm:pt>
    <dgm:pt modelId="{164DBDB5-79B6-4F4F-8C52-28E719C7DCBE}" type="pres">
      <dgm:prSet presAssocID="{BFFA7639-30BA-4162-A4C1-FCE6D88BF066}" presName="parentText" presStyleLbl="node1" presStyleIdx="3" presStyleCnt="6" custScaleX="142857" custScaleY="123575" custLinFactY="-23687" custLinFactNeighborX="-2245" custLinFactNeighborY="-100000">
        <dgm:presLayoutVars>
          <dgm:chMax val="0"/>
          <dgm:bulletEnabled val="1"/>
        </dgm:presLayoutVars>
      </dgm:prSet>
      <dgm:spPr/>
    </dgm:pt>
    <dgm:pt modelId="{5AF72157-4C59-4C2E-B345-237ABE0C0555}" type="pres">
      <dgm:prSet presAssocID="{BFFA7639-30BA-4162-A4C1-FCE6D88BF066}" presName="negativeSpace" presStyleCnt="0"/>
      <dgm:spPr/>
    </dgm:pt>
    <dgm:pt modelId="{35468742-6220-4AB2-A52F-81AFC3C986BF}" type="pres">
      <dgm:prSet presAssocID="{BFFA7639-30BA-4162-A4C1-FCE6D88BF066}" presName="childText" presStyleLbl="conFgAcc1" presStyleIdx="3" presStyleCnt="6">
        <dgm:presLayoutVars>
          <dgm:bulletEnabled val="1"/>
        </dgm:presLayoutVars>
      </dgm:prSet>
      <dgm:spPr/>
    </dgm:pt>
    <dgm:pt modelId="{57E128AE-6951-4C0B-B293-FD9948C91C85}" type="pres">
      <dgm:prSet presAssocID="{A8F9E9C4-A0B7-4202-BD79-87A2039964AE}" presName="spaceBetweenRectangles" presStyleCnt="0"/>
      <dgm:spPr/>
    </dgm:pt>
    <dgm:pt modelId="{2D0D03EA-3B89-4CE2-B290-B9425A6C0C83}" type="pres">
      <dgm:prSet presAssocID="{3B6F596F-FC42-4F8A-96EA-8055794F4DB6}" presName="parentLin" presStyleCnt="0"/>
      <dgm:spPr/>
    </dgm:pt>
    <dgm:pt modelId="{8E4952F4-2F29-4C62-88DF-E8A2261AAEA0}" type="pres">
      <dgm:prSet presAssocID="{3B6F596F-FC42-4F8A-96EA-8055794F4DB6}" presName="parentLeftMargin" presStyleLbl="node1" presStyleIdx="3" presStyleCnt="6"/>
      <dgm:spPr/>
    </dgm:pt>
    <dgm:pt modelId="{8FA0AD8B-7BCB-4E14-9D03-B01ABFCF8A18}" type="pres">
      <dgm:prSet presAssocID="{3B6F596F-FC42-4F8A-96EA-8055794F4DB6}" presName="parentText" presStyleLbl="node1" presStyleIdx="4" presStyleCnt="6" custScaleX="142857" custLinFactNeighborX="9411" custLinFactNeighborY="-85002">
        <dgm:presLayoutVars>
          <dgm:chMax val="0"/>
          <dgm:bulletEnabled val="1"/>
        </dgm:presLayoutVars>
      </dgm:prSet>
      <dgm:spPr/>
    </dgm:pt>
    <dgm:pt modelId="{504B7BCB-26F2-4DD1-9D13-32F2082C7F68}" type="pres">
      <dgm:prSet presAssocID="{3B6F596F-FC42-4F8A-96EA-8055794F4DB6}" presName="negativeSpace" presStyleCnt="0"/>
      <dgm:spPr/>
    </dgm:pt>
    <dgm:pt modelId="{18DAAB8A-E448-4A85-84AB-3FCD5FEE727C}" type="pres">
      <dgm:prSet presAssocID="{3B6F596F-FC42-4F8A-96EA-8055794F4DB6}" presName="childText" presStyleLbl="conFgAcc1" presStyleIdx="4" presStyleCnt="6" custLinFactNeighborX="5131">
        <dgm:presLayoutVars>
          <dgm:bulletEnabled val="1"/>
        </dgm:presLayoutVars>
      </dgm:prSet>
      <dgm:spPr/>
    </dgm:pt>
    <dgm:pt modelId="{8748EBF4-0E8F-4DB4-927F-992DC2EB1703}" type="pres">
      <dgm:prSet presAssocID="{5407D17B-DE97-4CD1-8B43-4781DF6A1E26}" presName="spaceBetweenRectangles" presStyleCnt="0"/>
      <dgm:spPr/>
    </dgm:pt>
    <dgm:pt modelId="{D470CA78-9839-43A2-936B-5FA14603D36F}" type="pres">
      <dgm:prSet presAssocID="{3C4E508D-F729-41E6-BD46-B2364B3D66D2}" presName="parentLin" presStyleCnt="0"/>
      <dgm:spPr/>
    </dgm:pt>
    <dgm:pt modelId="{7DC6673F-C116-4FD4-846A-998F2F2297EA}" type="pres">
      <dgm:prSet presAssocID="{3C4E508D-F729-41E6-BD46-B2364B3D66D2}" presName="parentLeftMargin" presStyleLbl="node1" presStyleIdx="4" presStyleCnt="6"/>
      <dgm:spPr/>
    </dgm:pt>
    <dgm:pt modelId="{00B62A8D-47F9-4C4B-AF95-FF1ED825FBF7}" type="pres">
      <dgm:prSet presAssocID="{3C4E508D-F729-41E6-BD46-B2364B3D66D2}" presName="parentText" presStyleLbl="node1" presStyleIdx="5" presStyleCnt="6" custScaleX="142857" custScaleY="181512" custLinFactNeighborX="4490" custLinFactNeighborY="-69910">
        <dgm:presLayoutVars>
          <dgm:chMax val="0"/>
          <dgm:bulletEnabled val="1"/>
        </dgm:presLayoutVars>
      </dgm:prSet>
      <dgm:spPr/>
    </dgm:pt>
    <dgm:pt modelId="{BE7E07CD-5E5A-4C44-8302-2431512D6494}" type="pres">
      <dgm:prSet presAssocID="{3C4E508D-F729-41E6-BD46-B2364B3D66D2}" presName="negativeSpace" presStyleCnt="0"/>
      <dgm:spPr/>
    </dgm:pt>
    <dgm:pt modelId="{820E8A3F-2B5A-448B-BF0C-D27AC4DED8F4}" type="pres">
      <dgm:prSet presAssocID="{3C4E508D-F729-41E6-BD46-B2364B3D66D2}" presName="childText" presStyleLbl="conFgAcc1" presStyleIdx="5" presStyleCnt="6" custScaleY="12959">
        <dgm:presLayoutVars>
          <dgm:bulletEnabled val="1"/>
        </dgm:presLayoutVars>
      </dgm:prSet>
      <dgm:spPr/>
    </dgm:pt>
  </dgm:ptLst>
  <dgm:cxnLst>
    <dgm:cxn modelId="{CC2CC50B-2AC6-41FA-8C16-0CBD020721F8}" type="presOf" srcId="{6BE93610-B2A2-4322-8BD5-A5E862C83326}" destId="{31FDE7BE-D456-430A-A4A9-5218F237FBEF}" srcOrd="1" destOrd="0" presId="urn:microsoft.com/office/officeart/2005/8/layout/list1"/>
    <dgm:cxn modelId="{98155810-3DB1-4253-B1AB-F130252BA5AA}" type="presOf" srcId="{3B6F596F-FC42-4F8A-96EA-8055794F4DB6}" destId="{8E4952F4-2F29-4C62-88DF-E8A2261AAEA0}" srcOrd="0" destOrd="0" presId="urn:microsoft.com/office/officeart/2005/8/layout/list1"/>
    <dgm:cxn modelId="{651A683D-AD1C-4EEB-909F-D178AA993F41}" srcId="{F812E8C9-364A-40B3-8178-71CE74CFBC38}" destId="{B6099B79-9A01-4490-8688-B239BA5A5B66}" srcOrd="1" destOrd="0" parTransId="{B7DD45BC-7034-49D8-ADB8-E77393B097AD}" sibTransId="{F3A64FDC-4D92-4797-8A85-0608AE19029E}"/>
    <dgm:cxn modelId="{1C773646-43E1-4F14-A506-BBEC37E5B1E3}" type="presOf" srcId="{6BE93610-B2A2-4322-8BD5-A5E862C83326}" destId="{02669EA2-7AB4-4C1F-B11F-0BF90D179C01}" srcOrd="0" destOrd="0" presId="urn:microsoft.com/office/officeart/2005/8/layout/list1"/>
    <dgm:cxn modelId="{C50B3E6B-D2F1-4E7D-B6CF-3708A05263AC}" srcId="{F812E8C9-364A-40B3-8178-71CE74CFBC38}" destId="{BFFA7639-30BA-4162-A4C1-FCE6D88BF066}" srcOrd="3" destOrd="0" parTransId="{E3F3A84E-719C-4F74-8AFE-21AFC3FE1FE2}" sibTransId="{A8F9E9C4-A0B7-4202-BD79-87A2039964AE}"/>
    <dgm:cxn modelId="{977D684E-7482-4EBA-BEA9-5D19D39E08CC}" type="presOf" srcId="{B6099B79-9A01-4490-8688-B239BA5A5B66}" destId="{28F81902-EE03-45BD-A1DE-EAE6CF11D82E}" srcOrd="0" destOrd="0" presId="urn:microsoft.com/office/officeart/2005/8/layout/list1"/>
    <dgm:cxn modelId="{70A99778-94BB-4338-8248-06B450B8A363}" srcId="{F812E8C9-364A-40B3-8178-71CE74CFBC38}" destId="{10501189-DB31-462A-8A51-105D8B9AD692}" srcOrd="2" destOrd="0" parTransId="{D7C1C626-B499-47F1-86AF-FFADE470866F}" sibTransId="{F9E92A5E-91BC-436E-BF7B-45D506C91599}"/>
    <dgm:cxn modelId="{E543C97E-A0F9-4531-8874-53C9927C8429}" type="presOf" srcId="{3C4E508D-F729-41E6-BD46-B2364B3D66D2}" destId="{7DC6673F-C116-4FD4-846A-998F2F2297EA}" srcOrd="0" destOrd="0" presId="urn:microsoft.com/office/officeart/2005/8/layout/list1"/>
    <dgm:cxn modelId="{9A01437F-EFF6-4591-BE6F-719A3CCD1566}" type="presOf" srcId="{BFFA7639-30BA-4162-A4C1-FCE6D88BF066}" destId="{164DBDB5-79B6-4F4F-8C52-28E719C7DCBE}" srcOrd="1" destOrd="0" presId="urn:microsoft.com/office/officeart/2005/8/layout/list1"/>
    <dgm:cxn modelId="{61BA6383-6BF9-40D7-9FCF-910F47120300}" type="presOf" srcId="{B6099B79-9A01-4490-8688-B239BA5A5B66}" destId="{1BBEB40B-38F6-4A3C-9E6C-9E2051C3F8B7}" srcOrd="1" destOrd="0" presId="urn:microsoft.com/office/officeart/2005/8/layout/list1"/>
    <dgm:cxn modelId="{CAAECC91-A128-48A0-BAAB-FE629940DD75}" type="presOf" srcId="{10501189-DB31-462A-8A51-105D8B9AD692}" destId="{37E58237-EED7-438B-AAA3-8EAD8DA9A08D}" srcOrd="0" destOrd="0" presId="urn:microsoft.com/office/officeart/2005/8/layout/list1"/>
    <dgm:cxn modelId="{CEC8B39F-4A06-404D-B0BA-906479A28153}" type="presOf" srcId="{F812E8C9-364A-40B3-8178-71CE74CFBC38}" destId="{9461181E-087E-4BE8-965C-42A6F3A93E9F}" srcOrd="0" destOrd="0" presId="urn:microsoft.com/office/officeart/2005/8/layout/list1"/>
    <dgm:cxn modelId="{9DC655AC-E498-4904-B4B3-5C3376422ED7}" srcId="{F812E8C9-364A-40B3-8178-71CE74CFBC38}" destId="{3B6F596F-FC42-4F8A-96EA-8055794F4DB6}" srcOrd="4" destOrd="0" parTransId="{B71EE365-8242-4CF7-84F4-09490D749C8F}" sibTransId="{5407D17B-DE97-4CD1-8B43-4781DF6A1E26}"/>
    <dgm:cxn modelId="{181CB6B1-8FB7-4BA4-8088-5F0369836E57}" srcId="{F812E8C9-364A-40B3-8178-71CE74CFBC38}" destId="{6BE93610-B2A2-4322-8BD5-A5E862C83326}" srcOrd="0" destOrd="0" parTransId="{6F06BAA4-0AC8-4212-920A-B0A95920DFC0}" sibTransId="{A09243F3-CB73-4C1F-9B3B-D4D35963943B}"/>
    <dgm:cxn modelId="{276E50B7-6F46-4A74-9C76-66CEB9056ED7}" type="presOf" srcId="{10501189-DB31-462A-8A51-105D8B9AD692}" destId="{E371247C-6BDA-4243-BDC7-959D06089EE4}" srcOrd="1" destOrd="0" presId="urn:microsoft.com/office/officeart/2005/8/layout/list1"/>
    <dgm:cxn modelId="{3815B9D5-CD50-4DA5-9404-93BCF53359A4}" type="presOf" srcId="{BFFA7639-30BA-4162-A4C1-FCE6D88BF066}" destId="{1794BC42-B7A0-4EDD-ABF2-7C5480B1BFA5}" srcOrd="0" destOrd="0" presId="urn:microsoft.com/office/officeart/2005/8/layout/list1"/>
    <dgm:cxn modelId="{699A88E6-671D-4640-B9F9-77710177C0E8}" srcId="{F812E8C9-364A-40B3-8178-71CE74CFBC38}" destId="{3C4E508D-F729-41E6-BD46-B2364B3D66D2}" srcOrd="5" destOrd="0" parTransId="{C2CB59B7-813D-4B4C-ACAA-0C878B8A6D51}" sibTransId="{8D298F96-F81D-4E86-81DE-B4ED5409D6DD}"/>
    <dgm:cxn modelId="{9D3E65EC-3BE7-44A7-AC18-3B3377C2455B}" type="presOf" srcId="{3C4E508D-F729-41E6-BD46-B2364B3D66D2}" destId="{00B62A8D-47F9-4C4B-AF95-FF1ED825FBF7}" srcOrd="1" destOrd="0" presId="urn:microsoft.com/office/officeart/2005/8/layout/list1"/>
    <dgm:cxn modelId="{1E3646FD-7902-4A18-A75E-CF9B3BB80813}" type="presOf" srcId="{3B6F596F-FC42-4F8A-96EA-8055794F4DB6}" destId="{8FA0AD8B-7BCB-4E14-9D03-B01ABFCF8A18}" srcOrd="1" destOrd="0" presId="urn:microsoft.com/office/officeart/2005/8/layout/list1"/>
    <dgm:cxn modelId="{9584499F-43C9-43E7-8A92-D31B6ED02762}" type="presParOf" srcId="{9461181E-087E-4BE8-965C-42A6F3A93E9F}" destId="{DA229820-F5E5-4EE4-BC25-F24C95710C2A}" srcOrd="0" destOrd="0" presId="urn:microsoft.com/office/officeart/2005/8/layout/list1"/>
    <dgm:cxn modelId="{37CA8D82-EF95-4549-AFD3-A14FEEA03079}" type="presParOf" srcId="{DA229820-F5E5-4EE4-BC25-F24C95710C2A}" destId="{02669EA2-7AB4-4C1F-B11F-0BF90D179C01}" srcOrd="0" destOrd="0" presId="urn:microsoft.com/office/officeart/2005/8/layout/list1"/>
    <dgm:cxn modelId="{0AA35C91-9C21-4637-842A-4DE1750D4883}" type="presParOf" srcId="{DA229820-F5E5-4EE4-BC25-F24C95710C2A}" destId="{31FDE7BE-D456-430A-A4A9-5218F237FBEF}" srcOrd="1" destOrd="0" presId="urn:microsoft.com/office/officeart/2005/8/layout/list1"/>
    <dgm:cxn modelId="{4C2958F3-F2A0-470C-9906-7ACED9CBB236}" type="presParOf" srcId="{9461181E-087E-4BE8-965C-42A6F3A93E9F}" destId="{96EE3698-4EF3-466C-BE8B-C37227982BC3}" srcOrd="1" destOrd="0" presId="urn:microsoft.com/office/officeart/2005/8/layout/list1"/>
    <dgm:cxn modelId="{C73CF64E-08D8-4A78-ADD9-9B44B1414D57}" type="presParOf" srcId="{9461181E-087E-4BE8-965C-42A6F3A93E9F}" destId="{D0357F91-00B8-44D4-9082-94DA7E21E315}" srcOrd="2" destOrd="0" presId="urn:microsoft.com/office/officeart/2005/8/layout/list1"/>
    <dgm:cxn modelId="{203BB565-06EF-4656-AEF0-396DAE0C7942}" type="presParOf" srcId="{9461181E-087E-4BE8-965C-42A6F3A93E9F}" destId="{98A1851C-6CC1-4A59-B47F-59B3C5B77181}" srcOrd="3" destOrd="0" presId="urn:microsoft.com/office/officeart/2005/8/layout/list1"/>
    <dgm:cxn modelId="{75A9E3F0-2B28-4E0D-89D4-0FD15866A25F}" type="presParOf" srcId="{9461181E-087E-4BE8-965C-42A6F3A93E9F}" destId="{A3FECDEF-5D19-4380-B4DD-30A1DD0E8B9D}" srcOrd="4" destOrd="0" presId="urn:microsoft.com/office/officeart/2005/8/layout/list1"/>
    <dgm:cxn modelId="{D0660E69-B4F6-467F-AE7B-AED5561F690A}" type="presParOf" srcId="{A3FECDEF-5D19-4380-B4DD-30A1DD0E8B9D}" destId="{28F81902-EE03-45BD-A1DE-EAE6CF11D82E}" srcOrd="0" destOrd="0" presId="urn:microsoft.com/office/officeart/2005/8/layout/list1"/>
    <dgm:cxn modelId="{00A566EC-D654-47C9-A91F-1CAE5D0A3CB4}" type="presParOf" srcId="{A3FECDEF-5D19-4380-B4DD-30A1DD0E8B9D}" destId="{1BBEB40B-38F6-4A3C-9E6C-9E2051C3F8B7}" srcOrd="1" destOrd="0" presId="urn:microsoft.com/office/officeart/2005/8/layout/list1"/>
    <dgm:cxn modelId="{AA9CF443-6FB1-4056-9780-717026C127D6}" type="presParOf" srcId="{9461181E-087E-4BE8-965C-42A6F3A93E9F}" destId="{BC36EF9C-FFE3-424E-A0A9-B7803A6E0070}" srcOrd="5" destOrd="0" presId="urn:microsoft.com/office/officeart/2005/8/layout/list1"/>
    <dgm:cxn modelId="{26245DF1-0A0E-4E57-B8C7-68A06E1F4A31}" type="presParOf" srcId="{9461181E-087E-4BE8-965C-42A6F3A93E9F}" destId="{19819506-5C66-4AB9-8DA5-CE37B75CBB2E}" srcOrd="6" destOrd="0" presId="urn:microsoft.com/office/officeart/2005/8/layout/list1"/>
    <dgm:cxn modelId="{8E9D3746-F803-4068-8D48-BA102689E9CA}" type="presParOf" srcId="{9461181E-087E-4BE8-965C-42A6F3A93E9F}" destId="{8D077011-A13D-4BB5-B10A-88CB22748B37}" srcOrd="7" destOrd="0" presId="urn:microsoft.com/office/officeart/2005/8/layout/list1"/>
    <dgm:cxn modelId="{627FDE52-4992-4A34-AC20-0D367614D401}" type="presParOf" srcId="{9461181E-087E-4BE8-965C-42A6F3A93E9F}" destId="{18415E9B-87DE-43A8-A7AA-5AF32DA5FB57}" srcOrd="8" destOrd="0" presId="urn:microsoft.com/office/officeart/2005/8/layout/list1"/>
    <dgm:cxn modelId="{DE25C973-8533-401E-ACE9-1FE6C56AD419}" type="presParOf" srcId="{18415E9B-87DE-43A8-A7AA-5AF32DA5FB57}" destId="{37E58237-EED7-438B-AAA3-8EAD8DA9A08D}" srcOrd="0" destOrd="0" presId="urn:microsoft.com/office/officeart/2005/8/layout/list1"/>
    <dgm:cxn modelId="{8BC27588-0FE7-4E5D-9C22-05173A4A7918}" type="presParOf" srcId="{18415E9B-87DE-43A8-A7AA-5AF32DA5FB57}" destId="{E371247C-6BDA-4243-BDC7-959D06089EE4}" srcOrd="1" destOrd="0" presId="urn:microsoft.com/office/officeart/2005/8/layout/list1"/>
    <dgm:cxn modelId="{7B058D2B-CBA5-4042-8F0C-0B564002B62C}" type="presParOf" srcId="{9461181E-087E-4BE8-965C-42A6F3A93E9F}" destId="{242739A2-82C6-44FD-A975-B180D2C2C937}" srcOrd="9" destOrd="0" presId="urn:microsoft.com/office/officeart/2005/8/layout/list1"/>
    <dgm:cxn modelId="{1A49EF60-CE5D-4A94-9D94-A9725989FE4C}" type="presParOf" srcId="{9461181E-087E-4BE8-965C-42A6F3A93E9F}" destId="{D1D81B45-7750-499D-81CE-8A9B1D6B65B8}" srcOrd="10" destOrd="0" presId="urn:microsoft.com/office/officeart/2005/8/layout/list1"/>
    <dgm:cxn modelId="{3D3FD2D9-EE1A-4D10-95E4-9D175812A049}" type="presParOf" srcId="{9461181E-087E-4BE8-965C-42A6F3A93E9F}" destId="{295460E8-9493-478D-A19D-FF1DEB0DCC79}" srcOrd="11" destOrd="0" presId="urn:microsoft.com/office/officeart/2005/8/layout/list1"/>
    <dgm:cxn modelId="{0453544E-37B8-40DA-BB89-104E330E7327}" type="presParOf" srcId="{9461181E-087E-4BE8-965C-42A6F3A93E9F}" destId="{9B1776AF-79DC-4013-BE37-EEE857353887}" srcOrd="12" destOrd="0" presId="urn:microsoft.com/office/officeart/2005/8/layout/list1"/>
    <dgm:cxn modelId="{D95D0BD2-5006-4C83-8BA0-49A7E1D5E98D}" type="presParOf" srcId="{9B1776AF-79DC-4013-BE37-EEE857353887}" destId="{1794BC42-B7A0-4EDD-ABF2-7C5480B1BFA5}" srcOrd="0" destOrd="0" presId="urn:microsoft.com/office/officeart/2005/8/layout/list1"/>
    <dgm:cxn modelId="{40AD72C6-A27E-453C-9D9F-9D6D311FDAF1}" type="presParOf" srcId="{9B1776AF-79DC-4013-BE37-EEE857353887}" destId="{164DBDB5-79B6-4F4F-8C52-28E719C7DCBE}" srcOrd="1" destOrd="0" presId="urn:microsoft.com/office/officeart/2005/8/layout/list1"/>
    <dgm:cxn modelId="{931C931B-AAB8-44AA-BD86-D57219F54797}" type="presParOf" srcId="{9461181E-087E-4BE8-965C-42A6F3A93E9F}" destId="{5AF72157-4C59-4C2E-B345-237ABE0C0555}" srcOrd="13" destOrd="0" presId="urn:microsoft.com/office/officeart/2005/8/layout/list1"/>
    <dgm:cxn modelId="{A09B50D3-3A2B-4460-88BE-8CE2D5092E05}" type="presParOf" srcId="{9461181E-087E-4BE8-965C-42A6F3A93E9F}" destId="{35468742-6220-4AB2-A52F-81AFC3C986BF}" srcOrd="14" destOrd="0" presId="urn:microsoft.com/office/officeart/2005/8/layout/list1"/>
    <dgm:cxn modelId="{5325BA91-C763-4AA5-9C6E-A07EEE232D73}" type="presParOf" srcId="{9461181E-087E-4BE8-965C-42A6F3A93E9F}" destId="{57E128AE-6951-4C0B-B293-FD9948C91C85}" srcOrd="15" destOrd="0" presId="urn:microsoft.com/office/officeart/2005/8/layout/list1"/>
    <dgm:cxn modelId="{64A5D124-8863-4BA5-9E69-6FA19FFB3905}" type="presParOf" srcId="{9461181E-087E-4BE8-965C-42A6F3A93E9F}" destId="{2D0D03EA-3B89-4CE2-B290-B9425A6C0C83}" srcOrd="16" destOrd="0" presId="urn:microsoft.com/office/officeart/2005/8/layout/list1"/>
    <dgm:cxn modelId="{DA2B4D26-73CC-4BC9-82A6-FACB55BCE556}" type="presParOf" srcId="{2D0D03EA-3B89-4CE2-B290-B9425A6C0C83}" destId="{8E4952F4-2F29-4C62-88DF-E8A2261AAEA0}" srcOrd="0" destOrd="0" presId="urn:microsoft.com/office/officeart/2005/8/layout/list1"/>
    <dgm:cxn modelId="{16EA8417-FCE9-43C1-96F0-2B7EFAA5A054}" type="presParOf" srcId="{2D0D03EA-3B89-4CE2-B290-B9425A6C0C83}" destId="{8FA0AD8B-7BCB-4E14-9D03-B01ABFCF8A18}" srcOrd="1" destOrd="0" presId="urn:microsoft.com/office/officeart/2005/8/layout/list1"/>
    <dgm:cxn modelId="{66396C05-E170-4675-824C-FFD45E62B483}" type="presParOf" srcId="{9461181E-087E-4BE8-965C-42A6F3A93E9F}" destId="{504B7BCB-26F2-4DD1-9D13-32F2082C7F68}" srcOrd="17" destOrd="0" presId="urn:microsoft.com/office/officeart/2005/8/layout/list1"/>
    <dgm:cxn modelId="{B9C0DBEB-4C97-46CF-A9C1-92542556265D}" type="presParOf" srcId="{9461181E-087E-4BE8-965C-42A6F3A93E9F}" destId="{18DAAB8A-E448-4A85-84AB-3FCD5FEE727C}" srcOrd="18" destOrd="0" presId="urn:microsoft.com/office/officeart/2005/8/layout/list1"/>
    <dgm:cxn modelId="{FB501A7C-34C6-43BD-85CB-C033977C2908}" type="presParOf" srcId="{9461181E-087E-4BE8-965C-42A6F3A93E9F}" destId="{8748EBF4-0E8F-4DB4-927F-992DC2EB1703}" srcOrd="19" destOrd="0" presId="urn:microsoft.com/office/officeart/2005/8/layout/list1"/>
    <dgm:cxn modelId="{6593C7EA-FDB7-4B7B-97DE-8F9E663520F4}" type="presParOf" srcId="{9461181E-087E-4BE8-965C-42A6F3A93E9F}" destId="{D470CA78-9839-43A2-936B-5FA14603D36F}" srcOrd="20" destOrd="0" presId="urn:microsoft.com/office/officeart/2005/8/layout/list1"/>
    <dgm:cxn modelId="{BBDB0DDB-1716-414B-A5FA-DD1AE017B2D7}" type="presParOf" srcId="{D470CA78-9839-43A2-936B-5FA14603D36F}" destId="{7DC6673F-C116-4FD4-846A-998F2F2297EA}" srcOrd="0" destOrd="0" presId="urn:microsoft.com/office/officeart/2005/8/layout/list1"/>
    <dgm:cxn modelId="{F2A1DF1F-3CD4-4123-AC18-DB044B19E162}" type="presParOf" srcId="{D470CA78-9839-43A2-936B-5FA14603D36F}" destId="{00B62A8D-47F9-4C4B-AF95-FF1ED825FBF7}" srcOrd="1" destOrd="0" presId="urn:microsoft.com/office/officeart/2005/8/layout/list1"/>
    <dgm:cxn modelId="{EB1A8C75-D094-4638-AD91-EACC5CEBCAE9}" type="presParOf" srcId="{9461181E-087E-4BE8-965C-42A6F3A93E9F}" destId="{BE7E07CD-5E5A-4C44-8302-2431512D6494}" srcOrd="21" destOrd="0" presId="urn:microsoft.com/office/officeart/2005/8/layout/list1"/>
    <dgm:cxn modelId="{ACFA2B33-A363-467C-8FF8-21518F3E7BAA}" type="presParOf" srcId="{9461181E-087E-4BE8-965C-42A6F3A93E9F}" destId="{820E8A3F-2B5A-448B-BF0C-D27AC4DED8F4}" srcOrd="2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12E8C9-364A-40B3-8178-71CE74CFBC38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C136C024-7C17-4F21-AC65-7A5A96B11310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cs-CZ" sz="1800" b="1" dirty="0">
              <a:latin typeface="+mn-lt"/>
            </a:rPr>
            <a:t>náhled nad trestnou činností, přijetí viny a trestu </a:t>
          </a:r>
          <a:endParaRPr lang="cs-CZ" sz="1400" b="1" dirty="0">
            <a:latin typeface="+mn-lt"/>
          </a:endParaRPr>
        </a:p>
      </dgm:t>
    </dgm:pt>
    <dgm:pt modelId="{7A509DE8-8BE4-4BE7-ACBA-906BAA662C84}" type="parTrans" cxnId="{23B65180-AE43-423D-843B-6A1288657B9E}">
      <dgm:prSet/>
      <dgm:spPr/>
      <dgm:t>
        <a:bodyPr/>
        <a:lstStyle/>
        <a:p>
          <a:endParaRPr lang="cs-CZ"/>
        </a:p>
      </dgm:t>
    </dgm:pt>
    <dgm:pt modelId="{DA8D5891-F777-4849-A3B9-C87CC2420523}" type="sibTrans" cxnId="{23B65180-AE43-423D-843B-6A1288657B9E}">
      <dgm:prSet/>
      <dgm:spPr/>
      <dgm:t>
        <a:bodyPr/>
        <a:lstStyle/>
        <a:p>
          <a:endParaRPr lang="cs-CZ"/>
        </a:p>
      </dgm:t>
    </dgm:pt>
    <dgm:pt modelId="{6BE93610-B2A2-4322-8BD5-A5E862C83326}">
      <dgm:prSet phldrT="[Text]" custT="1"/>
      <dgm:spPr/>
      <dgm:t>
        <a:bodyPr/>
        <a:lstStyle/>
        <a:p>
          <a:pPr algn="just"/>
          <a:r>
            <a:rPr lang="cs-CZ" sz="1800" b="1">
              <a:latin typeface="+mn-lt"/>
            </a:rPr>
            <a:t>orientace v oblasti důsledků svého jednání (pro rodinu a blízké, pro poškozeného a jeho blízké, pro sebe samotného, - ztráty a zisky)</a:t>
          </a:r>
          <a:endParaRPr lang="cs-CZ" sz="1400" b="1" dirty="0">
            <a:latin typeface="+mn-lt"/>
          </a:endParaRPr>
        </a:p>
      </dgm:t>
    </dgm:pt>
    <dgm:pt modelId="{6F06BAA4-0AC8-4212-920A-B0A95920DFC0}" type="parTrans" cxnId="{181CB6B1-8FB7-4BA4-8088-5F0369836E57}">
      <dgm:prSet/>
      <dgm:spPr/>
      <dgm:t>
        <a:bodyPr/>
        <a:lstStyle/>
        <a:p>
          <a:endParaRPr lang="cs-CZ"/>
        </a:p>
      </dgm:t>
    </dgm:pt>
    <dgm:pt modelId="{A09243F3-CB73-4C1F-9B3B-D4D35963943B}" type="sibTrans" cxnId="{181CB6B1-8FB7-4BA4-8088-5F0369836E57}">
      <dgm:prSet/>
      <dgm:spPr/>
      <dgm:t>
        <a:bodyPr/>
        <a:lstStyle/>
        <a:p>
          <a:endParaRPr lang="cs-CZ"/>
        </a:p>
      </dgm:t>
    </dgm:pt>
    <dgm:pt modelId="{BFFA7639-30BA-4162-A4C1-FCE6D88BF066}">
      <dgm:prSet phldrT="[Text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>
              <a:latin typeface="+mn-lt"/>
            </a:rPr>
            <a:t>zajištění podmínek pro život na svobodě (bydlení, zaměstnání – stabilní a ověřitelné)</a:t>
          </a:r>
          <a:endParaRPr lang="cs-CZ" sz="1800" b="1" dirty="0">
            <a:latin typeface="+mn-lt"/>
          </a:endParaRPr>
        </a:p>
      </dgm:t>
    </dgm:pt>
    <dgm:pt modelId="{E3F3A84E-719C-4F74-8AFE-21AFC3FE1FE2}" type="parTrans" cxnId="{C50B3E6B-D2F1-4E7D-B6CF-3708A05263AC}">
      <dgm:prSet/>
      <dgm:spPr/>
      <dgm:t>
        <a:bodyPr/>
        <a:lstStyle/>
        <a:p>
          <a:endParaRPr lang="cs-CZ"/>
        </a:p>
      </dgm:t>
    </dgm:pt>
    <dgm:pt modelId="{A8F9E9C4-A0B7-4202-BD79-87A2039964AE}" type="sibTrans" cxnId="{C50B3E6B-D2F1-4E7D-B6CF-3708A05263AC}">
      <dgm:prSet/>
      <dgm:spPr/>
      <dgm:t>
        <a:bodyPr/>
        <a:lstStyle/>
        <a:p>
          <a:endParaRPr lang="cs-CZ"/>
        </a:p>
      </dgm:t>
    </dgm:pt>
    <dgm:pt modelId="{E10C0538-F214-4E89-8E56-B86B6D3676AA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>
              <a:latin typeface="+mn-lt"/>
            </a:rPr>
            <a:t>doložení podmínek v písemné formě (kontakt a spolupráce s rodinou, sociálním okolím, zaměstnavatelem)</a:t>
          </a:r>
          <a:endParaRPr lang="cs-CZ" sz="1400" b="1" dirty="0">
            <a:latin typeface="+mn-lt"/>
          </a:endParaRPr>
        </a:p>
      </dgm:t>
    </dgm:pt>
    <dgm:pt modelId="{1E5A8FAA-2983-41FC-B032-69044C9ED0FA}" type="parTrans" cxnId="{5B9E2C63-E2F9-44B5-98DA-EEAA5EBF28E5}">
      <dgm:prSet/>
      <dgm:spPr/>
      <dgm:t>
        <a:bodyPr/>
        <a:lstStyle/>
        <a:p>
          <a:endParaRPr lang="cs-CZ"/>
        </a:p>
      </dgm:t>
    </dgm:pt>
    <dgm:pt modelId="{7C040BA9-5518-473D-909F-5179C49502E1}" type="sibTrans" cxnId="{5B9E2C63-E2F9-44B5-98DA-EEAA5EBF28E5}">
      <dgm:prSet/>
      <dgm:spPr/>
      <dgm:t>
        <a:bodyPr/>
        <a:lstStyle/>
        <a:p>
          <a:endParaRPr lang="cs-CZ"/>
        </a:p>
      </dgm:t>
    </dgm:pt>
    <dgm:pt modelId="{3C4E508D-F729-41E6-BD46-B2364B3D66D2}">
      <dgm:prSet custT="1"/>
      <dgm:spPr/>
      <dgm:t>
        <a:bodyPr/>
        <a:lstStyle/>
        <a:p>
          <a:pPr algn="just"/>
          <a:r>
            <a:rPr lang="cs-CZ" sz="1800" b="1">
              <a:latin typeface="+mn-lt"/>
            </a:rPr>
            <a:t>řešení oblasti dlužných pohledávek, včetně náhrady škody  (přístup, míra odpovědnosti, reálné možnosti, konkrétní kroky)</a:t>
          </a:r>
          <a:r>
            <a:rPr lang="cs-CZ" sz="1400" b="1">
              <a:latin typeface="+mn-lt"/>
            </a:rPr>
            <a:t> </a:t>
          </a:r>
          <a:endParaRPr lang="cs-CZ" sz="1400" b="1" dirty="0">
            <a:latin typeface="+mn-lt"/>
          </a:endParaRPr>
        </a:p>
      </dgm:t>
    </dgm:pt>
    <dgm:pt modelId="{C2CB59B7-813D-4B4C-ACAA-0C878B8A6D51}" type="parTrans" cxnId="{699A88E6-671D-4640-B9F9-77710177C0E8}">
      <dgm:prSet/>
      <dgm:spPr/>
      <dgm:t>
        <a:bodyPr/>
        <a:lstStyle/>
        <a:p>
          <a:endParaRPr lang="cs-CZ"/>
        </a:p>
      </dgm:t>
    </dgm:pt>
    <dgm:pt modelId="{8D298F96-F81D-4E86-81DE-B4ED5409D6DD}" type="sibTrans" cxnId="{699A88E6-671D-4640-B9F9-77710177C0E8}">
      <dgm:prSet/>
      <dgm:spPr/>
      <dgm:t>
        <a:bodyPr/>
        <a:lstStyle/>
        <a:p>
          <a:endParaRPr lang="cs-CZ"/>
        </a:p>
      </dgm:t>
    </dgm:pt>
    <dgm:pt modelId="{FBEDE375-5A70-4E62-BE54-4D52388C4C2A}">
      <dgm:prSet custT="1"/>
      <dgm:spPr/>
      <dgm:t>
        <a:bodyPr/>
        <a:lstStyle/>
        <a:p>
          <a:r>
            <a:rPr lang="cs-CZ" sz="1800" b="1"/>
            <a:t>výstupy z průběhu VTOS - hodnocení, závěry znaleckých posudků </a:t>
          </a:r>
          <a:endParaRPr lang="cs-CZ" sz="1800" b="1" dirty="0"/>
        </a:p>
      </dgm:t>
    </dgm:pt>
    <dgm:pt modelId="{9387BE5C-EFB4-4C5B-A396-1C9784E064B5}" type="parTrans" cxnId="{05523DD6-8131-4D2A-A56A-C4A230D05F3D}">
      <dgm:prSet/>
      <dgm:spPr/>
      <dgm:t>
        <a:bodyPr/>
        <a:lstStyle/>
        <a:p>
          <a:endParaRPr lang="cs-CZ"/>
        </a:p>
      </dgm:t>
    </dgm:pt>
    <dgm:pt modelId="{88817160-17D7-4BE8-B85A-9C74C39FE987}" type="sibTrans" cxnId="{05523DD6-8131-4D2A-A56A-C4A230D05F3D}">
      <dgm:prSet/>
      <dgm:spPr/>
      <dgm:t>
        <a:bodyPr/>
        <a:lstStyle/>
        <a:p>
          <a:endParaRPr lang="cs-CZ"/>
        </a:p>
      </dgm:t>
    </dgm:pt>
    <dgm:pt modelId="{89B735DC-259A-4548-8F6B-6484915AA154}">
      <dgm:prSet custT="1"/>
      <dgm:spPr/>
      <dgm:t>
        <a:bodyPr/>
        <a:lstStyle/>
        <a:p>
          <a:pPr algn="just"/>
          <a:r>
            <a:rPr lang="cs-CZ" sz="1800" b="1"/>
            <a:t>přijetí případných opatření  (dohled, přiměřená povinnost, omezení, léčba, monitoring)</a:t>
          </a:r>
          <a:endParaRPr lang="cs-CZ" sz="1800" b="1" dirty="0"/>
        </a:p>
      </dgm:t>
    </dgm:pt>
    <dgm:pt modelId="{CFD561DF-BE66-46FC-A943-2EAFED95A840}" type="parTrans" cxnId="{E5B58700-41D1-4184-8C89-BDED9EFF2994}">
      <dgm:prSet/>
      <dgm:spPr/>
      <dgm:t>
        <a:bodyPr/>
        <a:lstStyle/>
        <a:p>
          <a:endParaRPr lang="cs-CZ"/>
        </a:p>
      </dgm:t>
    </dgm:pt>
    <dgm:pt modelId="{86D3E517-17CC-4C05-BE17-58B2F282C218}" type="sibTrans" cxnId="{E5B58700-41D1-4184-8C89-BDED9EFF2994}">
      <dgm:prSet/>
      <dgm:spPr/>
      <dgm:t>
        <a:bodyPr/>
        <a:lstStyle/>
        <a:p>
          <a:endParaRPr lang="cs-CZ"/>
        </a:p>
      </dgm:t>
    </dgm:pt>
    <dgm:pt modelId="{9461181E-087E-4BE8-965C-42A6F3A93E9F}" type="pres">
      <dgm:prSet presAssocID="{F812E8C9-364A-40B3-8178-71CE74CFBC38}" presName="linear" presStyleCnt="0">
        <dgm:presLayoutVars>
          <dgm:dir/>
          <dgm:animLvl val="lvl"/>
          <dgm:resizeHandles val="exact"/>
        </dgm:presLayoutVars>
      </dgm:prSet>
      <dgm:spPr/>
    </dgm:pt>
    <dgm:pt modelId="{7019A622-C9DB-4DF1-9291-12EC7A8E4898}" type="pres">
      <dgm:prSet presAssocID="{C136C024-7C17-4F21-AC65-7A5A96B11310}" presName="parentLin" presStyleCnt="0"/>
      <dgm:spPr/>
    </dgm:pt>
    <dgm:pt modelId="{3E639DF2-5E06-4838-B620-42E59F4F2403}" type="pres">
      <dgm:prSet presAssocID="{C136C024-7C17-4F21-AC65-7A5A96B11310}" presName="parentLeftMargin" presStyleLbl="node1" presStyleIdx="0" presStyleCnt="7"/>
      <dgm:spPr/>
    </dgm:pt>
    <dgm:pt modelId="{84033DD5-0945-4E88-A4B2-E5C4C483F28C}" type="pres">
      <dgm:prSet presAssocID="{C136C024-7C17-4F21-AC65-7A5A96B11310}" presName="parentText" presStyleLbl="node1" presStyleIdx="0" presStyleCnt="7" custScaleX="98370" custScaleY="79175">
        <dgm:presLayoutVars>
          <dgm:chMax val="0"/>
          <dgm:bulletEnabled val="1"/>
        </dgm:presLayoutVars>
      </dgm:prSet>
      <dgm:spPr/>
    </dgm:pt>
    <dgm:pt modelId="{88AD8026-8761-4ED3-B4FC-FEC9E7AE0ECB}" type="pres">
      <dgm:prSet presAssocID="{C136C024-7C17-4F21-AC65-7A5A96B11310}" presName="negativeSpace" presStyleCnt="0"/>
      <dgm:spPr/>
    </dgm:pt>
    <dgm:pt modelId="{B4161B02-6C65-421F-B8CF-03B526E56E30}" type="pres">
      <dgm:prSet presAssocID="{C136C024-7C17-4F21-AC65-7A5A96B11310}" presName="childText" presStyleLbl="conFgAcc1" presStyleIdx="0" presStyleCnt="7">
        <dgm:presLayoutVars>
          <dgm:bulletEnabled val="1"/>
        </dgm:presLayoutVars>
      </dgm:prSet>
      <dgm:spPr/>
    </dgm:pt>
    <dgm:pt modelId="{EC1D1D05-AB51-4274-8739-8F6B8AFD3179}" type="pres">
      <dgm:prSet presAssocID="{DA8D5891-F777-4849-A3B9-C87CC2420523}" presName="spaceBetweenRectangles" presStyleCnt="0"/>
      <dgm:spPr/>
    </dgm:pt>
    <dgm:pt modelId="{DA229820-F5E5-4EE4-BC25-F24C95710C2A}" type="pres">
      <dgm:prSet presAssocID="{6BE93610-B2A2-4322-8BD5-A5E862C83326}" presName="parentLin" presStyleCnt="0"/>
      <dgm:spPr/>
    </dgm:pt>
    <dgm:pt modelId="{02669EA2-7AB4-4C1F-B11F-0BF90D179C01}" type="pres">
      <dgm:prSet presAssocID="{6BE93610-B2A2-4322-8BD5-A5E862C83326}" presName="parentLeftMargin" presStyleLbl="node1" presStyleIdx="0" presStyleCnt="7"/>
      <dgm:spPr/>
    </dgm:pt>
    <dgm:pt modelId="{31FDE7BE-D456-430A-A4A9-5218F237FBEF}" type="pres">
      <dgm:prSet presAssocID="{6BE93610-B2A2-4322-8BD5-A5E862C83326}" presName="parentText" presStyleLbl="node1" presStyleIdx="1" presStyleCnt="7" custScaleX="142857" custScaleY="115488">
        <dgm:presLayoutVars>
          <dgm:chMax val="0"/>
          <dgm:bulletEnabled val="1"/>
        </dgm:presLayoutVars>
      </dgm:prSet>
      <dgm:spPr/>
    </dgm:pt>
    <dgm:pt modelId="{96EE3698-4EF3-466C-BE8B-C37227982BC3}" type="pres">
      <dgm:prSet presAssocID="{6BE93610-B2A2-4322-8BD5-A5E862C83326}" presName="negativeSpace" presStyleCnt="0"/>
      <dgm:spPr/>
    </dgm:pt>
    <dgm:pt modelId="{D0357F91-00B8-44D4-9082-94DA7E21E315}" type="pres">
      <dgm:prSet presAssocID="{6BE93610-B2A2-4322-8BD5-A5E862C83326}" presName="childText" presStyleLbl="conFgAcc1" presStyleIdx="1" presStyleCnt="7">
        <dgm:presLayoutVars>
          <dgm:bulletEnabled val="1"/>
        </dgm:presLayoutVars>
      </dgm:prSet>
      <dgm:spPr/>
    </dgm:pt>
    <dgm:pt modelId="{98A1851C-6CC1-4A59-B47F-59B3C5B77181}" type="pres">
      <dgm:prSet presAssocID="{A09243F3-CB73-4C1F-9B3B-D4D35963943B}" presName="spaceBetweenRectangles" presStyleCnt="0"/>
      <dgm:spPr/>
    </dgm:pt>
    <dgm:pt modelId="{9B1776AF-79DC-4013-BE37-EEE857353887}" type="pres">
      <dgm:prSet presAssocID="{BFFA7639-30BA-4162-A4C1-FCE6D88BF066}" presName="parentLin" presStyleCnt="0"/>
      <dgm:spPr/>
    </dgm:pt>
    <dgm:pt modelId="{1794BC42-B7A0-4EDD-ABF2-7C5480B1BFA5}" type="pres">
      <dgm:prSet presAssocID="{BFFA7639-30BA-4162-A4C1-FCE6D88BF066}" presName="parentLeftMargin" presStyleLbl="node1" presStyleIdx="1" presStyleCnt="7"/>
      <dgm:spPr/>
    </dgm:pt>
    <dgm:pt modelId="{164DBDB5-79B6-4F4F-8C52-28E719C7DCBE}" type="pres">
      <dgm:prSet presAssocID="{BFFA7639-30BA-4162-A4C1-FCE6D88BF066}" presName="parentText" presStyleLbl="node1" presStyleIdx="2" presStyleCnt="7" custScaleX="142857" custScaleY="123575">
        <dgm:presLayoutVars>
          <dgm:chMax val="0"/>
          <dgm:bulletEnabled val="1"/>
        </dgm:presLayoutVars>
      </dgm:prSet>
      <dgm:spPr/>
    </dgm:pt>
    <dgm:pt modelId="{5AF72157-4C59-4C2E-B345-237ABE0C0555}" type="pres">
      <dgm:prSet presAssocID="{BFFA7639-30BA-4162-A4C1-FCE6D88BF066}" presName="negativeSpace" presStyleCnt="0"/>
      <dgm:spPr/>
    </dgm:pt>
    <dgm:pt modelId="{35468742-6220-4AB2-A52F-81AFC3C986BF}" type="pres">
      <dgm:prSet presAssocID="{BFFA7639-30BA-4162-A4C1-FCE6D88BF066}" presName="childText" presStyleLbl="conFgAcc1" presStyleIdx="2" presStyleCnt="7">
        <dgm:presLayoutVars>
          <dgm:bulletEnabled val="1"/>
        </dgm:presLayoutVars>
      </dgm:prSet>
      <dgm:spPr/>
    </dgm:pt>
    <dgm:pt modelId="{57E128AE-6951-4C0B-B293-FD9948C91C85}" type="pres">
      <dgm:prSet presAssocID="{A8F9E9C4-A0B7-4202-BD79-87A2039964AE}" presName="spaceBetweenRectangles" presStyleCnt="0"/>
      <dgm:spPr/>
    </dgm:pt>
    <dgm:pt modelId="{ABBA7F27-57D2-40BD-8C53-CBBAD4152C3A}" type="pres">
      <dgm:prSet presAssocID="{E10C0538-F214-4E89-8E56-B86B6D3676AA}" presName="parentLin" presStyleCnt="0"/>
      <dgm:spPr/>
    </dgm:pt>
    <dgm:pt modelId="{583E14AD-C56E-46C3-872A-7F51E9AD761A}" type="pres">
      <dgm:prSet presAssocID="{E10C0538-F214-4E89-8E56-B86B6D3676AA}" presName="parentLeftMargin" presStyleLbl="node1" presStyleIdx="2" presStyleCnt="7"/>
      <dgm:spPr/>
    </dgm:pt>
    <dgm:pt modelId="{72EAB0E9-BCBD-4CD7-B9AC-0CAFCD232A6E}" type="pres">
      <dgm:prSet presAssocID="{E10C0538-F214-4E89-8E56-B86B6D3676AA}" presName="parentText" presStyleLbl="node1" presStyleIdx="3" presStyleCnt="7" custScaleX="142857" custScaleY="124053">
        <dgm:presLayoutVars>
          <dgm:chMax val="0"/>
          <dgm:bulletEnabled val="1"/>
        </dgm:presLayoutVars>
      </dgm:prSet>
      <dgm:spPr/>
    </dgm:pt>
    <dgm:pt modelId="{6968ECBE-D265-4FD7-A821-16FA988B1B9E}" type="pres">
      <dgm:prSet presAssocID="{E10C0538-F214-4E89-8E56-B86B6D3676AA}" presName="negativeSpace" presStyleCnt="0"/>
      <dgm:spPr/>
    </dgm:pt>
    <dgm:pt modelId="{F5EA49BF-D777-429B-B546-7816EB23197F}" type="pres">
      <dgm:prSet presAssocID="{E10C0538-F214-4E89-8E56-B86B6D3676AA}" presName="childText" presStyleLbl="conFgAcc1" presStyleIdx="3" presStyleCnt="7">
        <dgm:presLayoutVars>
          <dgm:bulletEnabled val="1"/>
        </dgm:presLayoutVars>
      </dgm:prSet>
      <dgm:spPr/>
    </dgm:pt>
    <dgm:pt modelId="{2570AD9F-0E8C-44F8-B542-EFF4B199313D}" type="pres">
      <dgm:prSet presAssocID="{7C040BA9-5518-473D-909F-5179C49502E1}" presName="spaceBetweenRectangles" presStyleCnt="0"/>
      <dgm:spPr/>
    </dgm:pt>
    <dgm:pt modelId="{D470CA78-9839-43A2-936B-5FA14603D36F}" type="pres">
      <dgm:prSet presAssocID="{3C4E508D-F729-41E6-BD46-B2364B3D66D2}" presName="parentLin" presStyleCnt="0"/>
      <dgm:spPr/>
    </dgm:pt>
    <dgm:pt modelId="{7DC6673F-C116-4FD4-846A-998F2F2297EA}" type="pres">
      <dgm:prSet presAssocID="{3C4E508D-F729-41E6-BD46-B2364B3D66D2}" presName="parentLeftMargin" presStyleLbl="node1" presStyleIdx="3" presStyleCnt="7"/>
      <dgm:spPr/>
    </dgm:pt>
    <dgm:pt modelId="{00B62A8D-47F9-4C4B-AF95-FF1ED825FBF7}" type="pres">
      <dgm:prSet presAssocID="{3C4E508D-F729-41E6-BD46-B2364B3D66D2}" presName="parentText" presStyleLbl="node1" presStyleIdx="4" presStyleCnt="7" custScaleX="142857" custScaleY="127881">
        <dgm:presLayoutVars>
          <dgm:chMax val="0"/>
          <dgm:bulletEnabled val="1"/>
        </dgm:presLayoutVars>
      </dgm:prSet>
      <dgm:spPr/>
    </dgm:pt>
    <dgm:pt modelId="{BE7E07CD-5E5A-4C44-8302-2431512D6494}" type="pres">
      <dgm:prSet presAssocID="{3C4E508D-F729-41E6-BD46-B2364B3D66D2}" presName="negativeSpace" presStyleCnt="0"/>
      <dgm:spPr/>
    </dgm:pt>
    <dgm:pt modelId="{820E8A3F-2B5A-448B-BF0C-D27AC4DED8F4}" type="pres">
      <dgm:prSet presAssocID="{3C4E508D-F729-41E6-BD46-B2364B3D66D2}" presName="childText" presStyleLbl="conFgAcc1" presStyleIdx="4" presStyleCnt="7">
        <dgm:presLayoutVars>
          <dgm:bulletEnabled val="1"/>
        </dgm:presLayoutVars>
      </dgm:prSet>
      <dgm:spPr/>
    </dgm:pt>
    <dgm:pt modelId="{68A5F8C9-AC74-4F05-A705-BD8DF6DADBEE}" type="pres">
      <dgm:prSet presAssocID="{8D298F96-F81D-4E86-81DE-B4ED5409D6DD}" presName="spaceBetweenRectangles" presStyleCnt="0"/>
      <dgm:spPr/>
    </dgm:pt>
    <dgm:pt modelId="{6861D2EF-C220-4360-8698-555FE37BFF57}" type="pres">
      <dgm:prSet presAssocID="{FBEDE375-5A70-4E62-BE54-4D52388C4C2A}" presName="parentLin" presStyleCnt="0"/>
      <dgm:spPr/>
    </dgm:pt>
    <dgm:pt modelId="{0014D5BB-DD1D-46FF-BDE9-78F88FD363F1}" type="pres">
      <dgm:prSet presAssocID="{FBEDE375-5A70-4E62-BE54-4D52388C4C2A}" presName="parentLeftMargin" presStyleLbl="node1" presStyleIdx="4" presStyleCnt="7"/>
      <dgm:spPr/>
    </dgm:pt>
    <dgm:pt modelId="{19B2946E-8F3E-44C3-92C4-6A8FCE294D61}" type="pres">
      <dgm:prSet presAssocID="{FBEDE375-5A70-4E62-BE54-4D52388C4C2A}" presName="parentText" presStyleLbl="node1" presStyleIdx="5" presStyleCnt="7" custScaleX="142857">
        <dgm:presLayoutVars>
          <dgm:chMax val="0"/>
          <dgm:bulletEnabled val="1"/>
        </dgm:presLayoutVars>
      </dgm:prSet>
      <dgm:spPr/>
    </dgm:pt>
    <dgm:pt modelId="{3015E9F7-CFCA-49AC-BAF7-DA31869CBD6B}" type="pres">
      <dgm:prSet presAssocID="{FBEDE375-5A70-4E62-BE54-4D52388C4C2A}" presName="negativeSpace" presStyleCnt="0"/>
      <dgm:spPr/>
    </dgm:pt>
    <dgm:pt modelId="{F60B407F-165B-4FB5-8B7D-0B6DD5CEE278}" type="pres">
      <dgm:prSet presAssocID="{FBEDE375-5A70-4E62-BE54-4D52388C4C2A}" presName="childText" presStyleLbl="conFgAcc1" presStyleIdx="5" presStyleCnt="7">
        <dgm:presLayoutVars>
          <dgm:bulletEnabled val="1"/>
        </dgm:presLayoutVars>
      </dgm:prSet>
      <dgm:spPr/>
    </dgm:pt>
    <dgm:pt modelId="{0482399B-A5B2-40DC-A7E2-D3EB5BBF4255}" type="pres">
      <dgm:prSet presAssocID="{88817160-17D7-4BE8-B85A-9C74C39FE987}" presName="spaceBetweenRectangles" presStyleCnt="0"/>
      <dgm:spPr/>
    </dgm:pt>
    <dgm:pt modelId="{83625BE5-E776-41E9-8473-4213EDEE57E9}" type="pres">
      <dgm:prSet presAssocID="{89B735DC-259A-4548-8F6B-6484915AA154}" presName="parentLin" presStyleCnt="0"/>
      <dgm:spPr/>
    </dgm:pt>
    <dgm:pt modelId="{EB6CF707-0AA5-4282-805E-26A664B5C676}" type="pres">
      <dgm:prSet presAssocID="{89B735DC-259A-4548-8F6B-6484915AA154}" presName="parentLeftMargin" presStyleLbl="node1" presStyleIdx="5" presStyleCnt="7"/>
      <dgm:spPr/>
    </dgm:pt>
    <dgm:pt modelId="{04AFB335-1C09-47A2-B631-28D19C57D3B0}" type="pres">
      <dgm:prSet presAssocID="{89B735DC-259A-4548-8F6B-6484915AA154}" presName="parentText" presStyleLbl="node1" presStyleIdx="6" presStyleCnt="7" custScaleX="142857" custScaleY="156171">
        <dgm:presLayoutVars>
          <dgm:chMax val="0"/>
          <dgm:bulletEnabled val="1"/>
        </dgm:presLayoutVars>
      </dgm:prSet>
      <dgm:spPr/>
    </dgm:pt>
    <dgm:pt modelId="{C1B8CF01-DDAB-45E8-8AFB-9B8DACBA96EB}" type="pres">
      <dgm:prSet presAssocID="{89B735DC-259A-4548-8F6B-6484915AA154}" presName="negativeSpace" presStyleCnt="0"/>
      <dgm:spPr/>
    </dgm:pt>
    <dgm:pt modelId="{8A174574-8694-42AC-8166-7E01EA8B8AC2}" type="pres">
      <dgm:prSet presAssocID="{89B735DC-259A-4548-8F6B-6484915AA15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E5B58700-41D1-4184-8C89-BDED9EFF2994}" srcId="{F812E8C9-364A-40B3-8178-71CE74CFBC38}" destId="{89B735DC-259A-4548-8F6B-6484915AA154}" srcOrd="6" destOrd="0" parTransId="{CFD561DF-BE66-46FC-A943-2EAFED95A840}" sibTransId="{86D3E517-17CC-4C05-BE17-58B2F282C218}"/>
    <dgm:cxn modelId="{07B8D206-4F92-4CAF-9E63-FD2C615E6E1E}" type="presOf" srcId="{FBEDE375-5A70-4E62-BE54-4D52388C4C2A}" destId="{0014D5BB-DD1D-46FF-BDE9-78F88FD363F1}" srcOrd="0" destOrd="0" presId="urn:microsoft.com/office/officeart/2005/8/layout/list1"/>
    <dgm:cxn modelId="{CC2CC50B-2AC6-41FA-8C16-0CBD020721F8}" type="presOf" srcId="{6BE93610-B2A2-4322-8BD5-A5E862C83326}" destId="{31FDE7BE-D456-430A-A4A9-5218F237FBEF}" srcOrd="1" destOrd="0" presId="urn:microsoft.com/office/officeart/2005/8/layout/list1"/>
    <dgm:cxn modelId="{B077C40E-4E59-4B17-A3A9-BB823DBF18DA}" type="presOf" srcId="{C136C024-7C17-4F21-AC65-7A5A96B11310}" destId="{3E639DF2-5E06-4838-B620-42E59F4F2403}" srcOrd="0" destOrd="0" presId="urn:microsoft.com/office/officeart/2005/8/layout/list1"/>
    <dgm:cxn modelId="{5B9E2C63-E2F9-44B5-98DA-EEAA5EBF28E5}" srcId="{F812E8C9-364A-40B3-8178-71CE74CFBC38}" destId="{E10C0538-F214-4E89-8E56-B86B6D3676AA}" srcOrd="3" destOrd="0" parTransId="{1E5A8FAA-2983-41FC-B032-69044C9ED0FA}" sibTransId="{7C040BA9-5518-473D-909F-5179C49502E1}"/>
    <dgm:cxn modelId="{1C773646-43E1-4F14-A506-BBEC37E5B1E3}" type="presOf" srcId="{6BE93610-B2A2-4322-8BD5-A5E862C83326}" destId="{02669EA2-7AB4-4C1F-B11F-0BF90D179C01}" srcOrd="0" destOrd="0" presId="urn:microsoft.com/office/officeart/2005/8/layout/list1"/>
    <dgm:cxn modelId="{16294769-195E-4F52-B42D-FF55DDC963B5}" type="presOf" srcId="{FBEDE375-5A70-4E62-BE54-4D52388C4C2A}" destId="{19B2946E-8F3E-44C3-92C4-6A8FCE294D61}" srcOrd="1" destOrd="0" presId="urn:microsoft.com/office/officeart/2005/8/layout/list1"/>
    <dgm:cxn modelId="{C50B3E6B-D2F1-4E7D-B6CF-3708A05263AC}" srcId="{F812E8C9-364A-40B3-8178-71CE74CFBC38}" destId="{BFFA7639-30BA-4162-A4C1-FCE6D88BF066}" srcOrd="2" destOrd="0" parTransId="{E3F3A84E-719C-4F74-8AFE-21AFC3FE1FE2}" sibTransId="{A8F9E9C4-A0B7-4202-BD79-87A2039964AE}"/>
    <dgm:cxn modelId="{E543C97E-A0F9-4531-8874-53C9927C8429}" type="presOf" srcId="{3C4E508D-F729-41E6-BD46-B2364B3D66D2}" destId="{7DC6673F-C116-4FD4-846A-998F2F2297EA}" srcOrd="0" destOrd="0" presId="urn:microsoft.com/office/officeart/2005/8/layout/list1"/>
    <dgm:cxn modelId="{9A01437F-EFF6-4591-BE6F-719A3CCD1566}" type="presOf" srcId="{BFFA7639-30BA-4162-A4C1-FCE6D88BF066}" destId="{164DBDB5-79B6-4F4F-8C52-28E719C7DCBE}" srcOrd="1" destOrd="0" presId="urn:microsoft.com/office/officeart/2005/8/layout/list1"/>
    <dgm:cxn modelId="{23B65180-AE43-423D-843B-6A1288657B9E}" srcId="{F812E8C9-364A-40B3-8178-71CE74CFBC38}" destId="{C136C024-7C17-4F21-AC65-7A5A96B11310}" srcOrd="0" destOrd="0" parTransId="{7A509DE8-8BE4-4BE7-ACBA-906BAA662C84}" sibTransId="{DA8D5891-F777-4849-A3B9-C87CC2420523}"/>
    <dgm:cxn modelId="{26E7628F-3C6E-493B-ADCB-931250B8DD76}" type="presOf" srcId="{C136C024-7C17-4F21-AC65-7A5A96B11310}" destId="{84033DD5-0945-4E88-A4B2-E5C4C483F28C}" srcOrd="1" destOrd="0" presId="urn:microsoft.com/office/officeart/2005/8/layout/list1"/>
    <dgm:cxn modelId="{CEC8B39F-4A06-404D-B0BA-906479A28153}" type="presOf" srcId="{F812E8C9-364A-40B3-8178-71CE74CFBC38}" destId="{9461181E-087E-4BE8-965C-42A6F3A93E9F}" srcOrd="0" destOrd="0" presId="urn:microsoft.com/office/officeart/2005/8/layout/list1"/>
    <dgm:cxn modelId="{178C8CA6-9EF0-4E07-B2A0-6DF1EEED7AB7}" type="presOf" srcId="{E10C0538-F214-4E89-8E56-B86B6D3676AA}" destId="{72EAB0E9-BCBD-4CD7-B9AC-0CAFCD232A6E}" srcOrd="1" destOrd="0" presId="urn:microsoft.com/office/officeart/2005/8/layout/list1"/>
    <dgm:cxn modelId="{181CB6B1-8FB7-4BA4-8088-5F0369836E57}" srcId="{F812E8C9-364A-40B3-8178-71CE74CFBC38}" destId="{6BE93610-B2A2-4322-8BD5-A5E862C83326}" srcOrd="1" destOrd="0" parTransId="{6F06BAA4-0AC8-4212-920A-B0A95920DFC0}" sibTransId="{A09243F3-CB73-4C1F-9B3B-D4D35963943B}"/>
    <dgm:cxn modelId="{F346C4B7-D275-401D-BE7D-D60A48EFB707}" type="presOf" srcId="{89B735DC-259A-4548-8F6B-6484915AA154}" destId="{04AFB335-1C09-47A2-B631-28D19C57D3B0}" srcOrd="1" destOrd="0" presId="urn:microsoft.com/office/officeart/2005/8/layout/list1"/>
    <dgm:cxn modelId="{E4E3AFBD-2B6D-460D-9637-D41492C73BDF}" type="presOf" srcId="{89B735DC-259A-4548-8F6B-6484915AA154}" destId="{EB6CF707-0AA5-4282-805E-26A664B5C676}" srcOrd="0" destOrd="0" presId="urn:microsoft.com/office/officeart/2005/8/layout/list1"/>
    <dgm:cxn modelId="{3815B9D5-CD50-4DA5-9404-93BCF53359A4}" type="presOf" srcId="{BFFA7639-30BA-4162-A4C1-FCE6D88BF066}" destId="{1794BC42-B7A0-4EDD-ABF2-7C5480B1BFA5}" srcOrd="0" destOrd="0" presId="urn:microsoft.com/office/officeart/2005/8/layout/list1"/>
    <dgm:cxn modelId="{05523DD6-8131-4D2A-A56A-C4A230D05F3D}" srcId="{F812E8C9-364A-40B3-8178-71CE74CFBC38}" destId="{FBEDE375-5A70-4E62-BE54-4D52388C4C2A}" srcOrd="5" destOrd="0" parTransId="{9387BE5C-EFB4-4C5B-A396-1C9784E064B5}" sibTransId="{88817160-17D7-4BE8-B85A-9C74C39FE987}"/>
    <dgm:cxn modelId="{699A88E6-671D-4640-B9F9-77710177C0E8}" srcId="{F812E8C9-364A-40B3-8178-71CE74CFBC38}" destId="{3C4E508D-F729-41E6-BD46-B2364B3D66D2}" srcOrd="4" destOrd="0" parTransId="{C2CB59B7-813D-4B4C-ACAA-0C878B8A6D51}" sibTransId="{8D298F96-F81D-4E86-81DE-B4ED5409D6DD}"/>
    <dgm:cxn modelId="{9D3E65EC-3BE7-44A7-AC18-3B3377C2455B}" type="presOf" srcId="{3C4E508D-F729-41E6-BD46-B2364B3D66D2}" destId="{00B62A8D-47F9-4C4B-AF95-FF1ED825FBF7}" srcOrd="1" destOrd="0" presId="urn:microsoft.com/office/officeart/2005/8/layout/list1"/>
    <dgm:cxn modelId="{B01A33FC-559F-4DF6-B466-4B158099AF7B}" type="presOf" srcId="{E10C0538-F214-4E89-8E56-B86B6D3676AA}" destId="{583E14AD-C56E-46C3-872A-7F51E9AD761A}" srcOrd="0" destOrd="0" presId="urn:microsoft.com/office/officeart/2005/8/layout/list1"/>
    <dgm:cxn modelId="{5E4089D0-81E1-4DCE-9496-A1C2CA7A453B}" type="presParOf" srcId="{9461181E-087E-4BE8-965C-42A6F3A93E9F}" destId="{7019A622-C9DB-4DF1-9291-12EC7A8E4898}" srcOrd="0" destOrd="0" presId="urn:microsoft.com/office/officeart/2005/8/layout/list1"/>
    <dgm:cxn modelId="{56271957-6293-47F9-8C87-3275CCC4691F}" type="presParOf" srcId="{7019A622-C9DB-4DF1-9291-12EC7A8E4898}" destId="{3E639DF2-5E06-4838-B620-42E59F4F2403}" srcOrd="0" destOrd="0" presId="urn:microsoft.com/office/officeart/2005/8/layout/list1"/>
    <dgm:cxn modelId="{F91A6278-347E-4EEC-BE33-25216D3466F3}" type="presParOf" srcId="{7019A622-C9DB-4DF1-9291-12EC7A8E4898}" destId="{84033DD5-0945-4E88-A4B2-E5C4C483F28C}" srcOrd="1" destOrd="0" presId="urn:microsoft.com/office/officeart/2005/8/layout/list1"/>
    <dgm:cxn modelId="{2DACB97A-023C-491E-848A-23A33D95A4AB}" type="presParOf" srcId="{9461181E-087E-4BE8-965C-42A6F3A93E9F}" destId="{88AD8026-8761-4ED3-B4FC-FEC9E7AE0ECB}" srcOrd="1" destOrd="0" presId="urn:microsoft.com/office/officeart/2005/8/layout/list1"/>
    <dgm:cxn modelId="{AFD5EDA9-9AE9-4A18-9F0E-56F2847FFCAC}" type="presParOf" srcId="{9461181E-087E-4BE8-965C-42A6F3A93E9F}" destId="{B4161B02-6C65-421F-B8CF-03B526E56E30}" srcOrd="2" destOrd="0" presId="urn:microsoft.com/office/officeart/2005/8/layout/list1"/>
    <dgm:cxn modelId="{467C1544-BC88-4B24-9DAB-7F989F16F1C8}" type="presParOf" srcId="{9461181E-087E-4BE8-965C-42A6F3A93E9F}" destId="{EC1D1D05-AB51-4274-8739-8F6B8AFD3179}" srcOrd="3" destOrd="0" presId="urn:microsoft.com/office/officeart/2005/8/layout/list1"/>
    <dgm:cxn modelId="{9584499F-43C9-43E7-8A92-D31B6ED02762}" type="presParOf" srcId="{9461181E-087E-4BE8-965C-42A6F3A93E9F}" destId="{DA229820-F5E5-4EE4-BC25-F24C95710C2A}" srcOrd="4" destOrd="0" presId="urn:microsoft.com/office/officeart/2005/8/layout/list1"/>
    <dgm:cxn modelId="{37CA8D82-EF95-4549-AFD3-A14FEEA03079}" type="presParOf" srcId="{DA229820-F5E5-4EE4-BC25-F24C95710C2A}" destId="{02669EA2-7AB4-4C1F-B11F-0BF90D179C01}" srcOrd="0" destOrd="0" presId="urn:microsoft.com/office/officeart/2005/8/layout/list1"/>
    <dgm:cxn modelId="{0AA35C91-9C21-4637-842A-4DE1750D4883}" type="presParOf" srcId="{DA229820-F5E5-4EE4-BC25-F24C95710C2A}" destId="{31FDE7BE-D456-430A-A4A9-5218F237FBEF}" srcOrd="1" destOrd="0" presId="urn:microsoft.com/office/officeart/2005/8/layout/list1"/>
    <dgm:cxn modelId="{4C2958F3-F2A0-470C-9906-7ACED9CBB236}" type="presParOf" srcId="{9461181E-087E-4BE8-965C-42A6F3A93E9F}" destId="{96EE3698-4EF3-466C-BE8B-C37227982BC3}" srcOrd="5" destOrd="0" presId="urn:microsoft.com/office/officeart/2005/8/layout/list1"/>
    <dgm:cxn modelId="{C73CF64E-08D8-4A78-ADD9-9B44B1414D57}" type="presParOf" srcId="{9461181E-087E-4BE8-965C-42A6F3A93E9F}" destId="{D0357F91-00B8-44D4-9082-94DA7E21E315}" srcOrd="6" destOrd="0" presId="urn:microsoft.com/office/officeart/2005/8/layout/list1"/>
    <dgm:cxn modelId="{203BB565-06EF-4656-AEF0-396DAE0C7942}" type="presParOf" srcId="{9461181E-087E-4BE8-965C-42A6F3A93E9F}" destId="{98A1851C-6CC1-4A59-B47F-59B3C5B77181}" srcOrd="7" destOrd="0" presId="urn:microsoft.com/office/officeart/2005/8/layout/list1"/>
    <dgm:cxn modelId="{0453544E-37B8-40DA-BB89-104E330E7327}" type="presParOf" srcId="{9461181E-087E-4BE8-965C-42A6F3A93E9F}" destId="{9B1776AF-79DC-4013-BE37-EEE857353887}" srcOrd="8" destOrd="0" presId="urn:microsoft.com/office/officeart/2005/8/layout/list1"/>
    <dgm:cxn modelId="{D95D0BD2-5006-4C83-8BA0-49A7E1D5E98D}" type="presParOf" srcId="{9B1776AF-79DC-4013-BE37-EEE857353887}" destId="{1794BC42-B7A0-4EDD-ABF2-7C5480B1BFA5}" srcOrd="0" destOrd="0" presId="urn:microsoft.com/office/officeart/2005/8/layout/list1"/>
    <dgm:cxn modelId="{40AD72C6-A27E-453C-9D9F-9D6D311FDAF1}" type="presParOf" srcId="{9B1776AF-79DC-4013-BE37-EEE857353887}" destId="{164DBDB5-79B6-4F4F-8C52-28E719C7DCBE}" srcOrd="1" destOrd="0" presId="urn:microsoft.com/office/officeart/2005/8/layout/list1"/>
    <dgm:cxn modelId="{931C931B-AAB8-44AA-BD86-D57219F54797}" type="presParOf" srcId="{9461181E-087E-4BE8-965C-42A6F3A93E9F}" destId="{5AF72157-4C59-4C2E-B345-237ABE0C0555}" srcOrd="9" destOrd="0" presId="urn:microsoft.com/office/officeart/2005/8/layout/list1"/>
    <dgm:cxn modelId="{A09B50D3-3A2B-4460-88BE-8CE2D5092E05}" type="presParOf" srcId="{9461181E-087E-4BE8-965C-42A6F3A93E9F}" destId="{35468742-6220-4AB2-A52F-81AFC3C986BF}" srcOrd="10" destOrd="0" presId="urn:microsoft.com/office/officeart/2005/8/layout/list1"/>
    <dgm:cxn modelId="{5325BA91-C763-4AA5-9C6E-A07EEE232D73}" type="presParOf" srcId="{9461181E-087E-4BE8-965C-42A6F3A93E9F}" destId="{57E128AE-6951-4C0B-B293-FD9948C91C85}" srcOrd="11" destOrd="0" presId="urn:microsoft.com/office/officeart/2005/8/layout/list1"/>
    <dgm:cxn modelId="{DFAD5B18-315C-42FE-8F91-4905110A7933}" type="presParOf" srcId="{9461181E-087E-4BE8-965C-42A6F3A93E9F}" destId="{ABBA7F27-57D2-40BD-8C53-CBBAD4152C3A}" srcOrd="12" destOrd="0" presId="urn:microsoft.com/office/officeart/2005/8/layout/list1"/>
    <dgm:cxn modelId="{48E2EFD0-151C-47F7-BAA0-CC800ADF7C64}" type="presParOf" srcId="{ABBA7F27-57D2-40BD-8C53-CBBAD4152C3A}" destId="{583E14AD-C56E-46C3-872A-7F51E9AD761A}" srcOrd="0" destOrd="0" presId="urn:microsoft.com/office/officeart/2005/8/layout/list1"/>
    <dgm:cxn modelId="{C7BA49F6-3B50-4054-BEE9-25631D344087}" type="presParOf" srcId="{ABBA7F27-57D2-40BD-8C53-CBBAD4152C3A}" destId="{72EAB0E9-BCBD-4CD7-B9AC-0CAFCD232A6E}" srcOrd="1" destOrd="0" presId="urn:microsoft.com/office/officeart/2005/8/layout/list1"/>
    <dgm:cxn modelId="{66A602AF-27F5-4729-A2D2-D43C94F33E7F}" type="presParOf" srcId="{9461181E-087E-4BE8-965C-42A6F3A93E9F}" destId="{6968ECBE-D265-4FD7-A821-16FA988B1B9E}" srcOrd="13" destOrd="0" presId="urn:microsoft.com/office/officeart/2005/8/layout/list1"/>
    <dgm:cxn modelId="{526A2C41-422F-4C41-9DF3-12DA0250D1B1}" type="presParOf" srcId="{9461181E-087E-4BE8-965C-42A6F3A93E9F}" destId="{F5EA49BF-D777-429B-B546-7816EB23197F}" srcOrd="14" destOrd="0" presId="urn:microsoft.com/office/officeart/2005/8/layout/list1"/>
    <dgm:cxn modelId="{7BFB9FD9-A981-4326-BE25-0E554FF04DBC}" type="presParOf" srcId="{9461181E-087E-4BE8-965C-42A6F3A93E9F}" destId="{2570AD9F-0E8C-44F8-B542-EFF4B199313D}" srcOrd="15" destOrd="0" presId="urn:microsoft.com/office/officeart/2005/8/layout/list1"/>
    <dgm:cxn modelId="{6593C7EA-FDB7-4B7B-97DE-8F9E663520F4}" type="presParOf" srcId="{9461181E-087E-4BE8-965C-42A6F3A93E9F}" destId="{D470CA78-9839-43A2-936B-5FA14603D36F}" srcOrd="16" destOrd="0" presId="urn:microsoft.com/office/officeart/2005/8/layout/list1"/>
    <dgm:cxn modelId="{BBDB0DDB-1716-414B-A5FA-DD1AE017B2D7}" type="presParOf" srcId="{D470CA78-9839-43A2-936B-5FA14603D36F}" destId="{7DC6673F-C116-4FD4-846A-998F2F2297EA}" srcOrd="0" destOrd="0" presId="urn:microsoft.com/office/officeart/2005/8/layout/list1"/>
    <dgm:cxn modelId="{F2A1DF1F-3CD4-4123-AC18-DB044B19E162}" type="presParOf" srcId="{D470CA78-9839-43A2-936B-5FA14603D36F}" destId="{00B62A8D-47F9-4C4B-AF95-FF1ED825FBF7}" srcOrd="1" destOrd="0" presId="urn:microsoft.com/office/officeart/2005/8/layout/list1"/>
    <dgm:cxn modelId="{EB1A8C75-D094-4638-AD91-EACC5CEBCAE9}" type="presParOf" srcId="{9461181E-087E-4BE8-965C-42A6F3A93E9F}" destId="{BE7E07CD-5E5A-4C44-8302-2431512D6494}" srcOrd="17" destOrd="0" presId="urn:microsoft.com/office/officeart/2005/8/layout/list1"/>
    <dgm:cxn modelId="{ACFA2B33-A363-467C-8FF8-21518F3E7BAA}" type="presParOf" srcId="{9461181E-087E-4BE8-965C-42A6F3A93E9F}" destId="{820E8A3F-2B5A-448B-BF0C-D27AC4DED8F4}" srcOrd="18" destOrd="0" presId="urn:microsoft.com/office/officeart/2005/8/layout/list1"/>
    <dgm:cxn modelId="{182F140B-B4D7-4B82-8EBF-4C16F08E4B9C}" type="presParOf" srcId="{9461181E-087E-4BE8-965C-42A6F3A93E9F}" destId="{68A5F8C9-AC74-4F05-A705-BD8DF6DADBEE}" srcOrd="19" destOrd="0" presId="urn:microsoft.com/office/officeart/2005/8/layout/list1"/>
    <dgm:cxn modelId="{46B815C8-A578-487F-BF95-990AEFCF36C9}" type="presParOf" srcId="{9461181E-087E-4BE8-965C-42A6F3A93E9F}" destId="{6861D2EF-C220-4360-8698-555FE37BFF57}" srcOrd="20" destOrd="0" presId="urn:microsoft.com/office/officeart/2005/8/layout/list1"/>
    <dgm:cxn modelId="{0916E557-6646-41A6-B9E2-0FF720C88A17}" type="presParOf" srcId="{6861D2EF-C220-4360-8698-555FE37BFF57}" destId="{0014D5BB-DD1D-46FF-BDE9-78F88FD363F1}" srcOrd="0" destOrd="0" presId="urn:microsoft.com/office/officeart/2005/8/layout/list1"/>
    <dgm:cxn modelId="{4386437A-6D6F-4155-ABFA-F87EA262F2B6}" type="presParOf" srcId="{6861D2EF-C220-4360-8698-555FE37BFF57}" destId="{19B2946E-8F3E-44C3-92C4-6A8FCE294D61}" srcOrd="1" destOrd="0" presId="urn:microsoft.com/office/officeart/2005/8/layout/list1"/>
    <dgm:cxn modelId="{890A737F-9825-470D-9AA1-7FDF7F6F8BA5}" type="presParOf" srcId="{9461181E-087E-4BE8-965C-42A6F3A93E9F}" destId="{3015E9F7-CFCA-49AC-BAF7-DA31869CBD6B}" srcOrd="21" destOrd="0" presId="urn:microsoft.com/office/officeart/2005/8/layout/list1"/>
    <dgm:cxn modelId="{0AFDDD15-B775-430E-A9CA-7AEF1D672C59}" type="presParOf" srcId="{9461181E-087E-4BE8-965C-42A6F3A93E9F}" destId="{F60B407F-165B-4FB5-8B7D-0B6DD5CEE278}" srcOrd="22" destOrd="0" presId="urn:microsoft.com/office/officeart/2005/8/layout/list1"/>
    <dgm:cxn modelId="{CA2B36BC-C5F5-420A-A525-C98868763A5C}" type="presParOf" srcId="{9461181E-087E-4BE8-965C-42A6F3A93E9F}" destId="{0482399B-A5B2-40DC-A7E2-D3EB5BBF4255}" srcOrd="23" destOrd="0" presId="urn:microsoft.com/office/officeart/2005/8/layout/list1"/>
    <dgm:cxn modelId="{BB322D0B-C15E-4C5E-BE56-49A85B1AC90C}" type="presParOf" srcId="{9461181E-087E-4BE8-965C-42A6F3A93E9F}" destId="{83625BE5-E776-41E9-8473-4213EDEE57E9}" srcOrd="24" destOrd="0" presId="urn:microsoft.com/office/officeart/2005/8/layout/list1"/>
    <dgm:cxn modelId="{1384783D-27F9-4046-BF95-CDE7D62233C6}" type="presParOf" srcId="{83625BE5-E776-41E9-8473-4213EDEE57E9}" destId="{EB6CF707-0AA5-4282-805E-26A664B5C676}" srcOrd="0" destOrd="0" presId="urn:microsoft.com/office/officeart/2005/8/layout/list1"/>
    <dgm:cxn modelId="{1226110E-C2EB-464D-A85C-E10A733ACE6F}" type="presParOf" srcId="{83625BE5-E776-41E9-8473-4213EDEE57E9}" destId="{04AFB335-1C09-47A2-B631-28D19C57D3B0}" srcOrd="1" destOrd="0" presId="urn:microsoft.com/office/officeart/2005/8/layout/list1"/>
    <dgm:cxn modelId="{4C22FA17-168C-42EB-A16D-70E260B14031}" type="presParOf" srcId="{9461181E-087E-4BE8-965C-42A6F3A93E9F}" destId="{C1B8CF01-DDAB-45E8-8AFB-9B8DACBA96EB}" srcOrd="25" destOrd="0" presId="urn:microsoft.com/office/officeart/2005/8/layout/list1"/>
    <dgm:cxn modelId="{490D11A8-52D7-4EC0-AFAA-517348BA995F}" type="presParOf" srcId="{9461181E-087E-4BE8-965C-42A6F3A93E9F}" destId="{8A174574-8694-42AC-8166-7E01EA8B8AC2}" srcOrd="2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D7DE55-1798-4DAA-803B-2B7F0494CB32}" type="doc">
      <dgm:prSet loTypeId="urn:microsoft.com/office/officeart/2005/8/layout/pyramid2" loCatId="pyramid" qsTypeId="urn:microsoft.com/office/officeart/2005/8/quickstyle/3d4" qsCatId="3D" csTypeId="urn:microsoft.com/office/officeart/2005/8/colors/colorful2" csCatId="colorful" phldr="1"/>
      <dgm:spPr/>
    </dgm:pt>
    <dgm:pt modelId="{B8720DB1-63FA-4760-9DBB-C6155C67A6F2}">
      <dgm:prSet phldrT="[Text]" custT="1"/>
      <dgm:spPr/>
      <dgm:t>
        <a:bodyPr/>
        <a:lstStyle/>
        <a:p>
          <a:r>
            <a:rPr lang="cs-CZ" sz="1800" b="1"/>
            <a:t>analýza trestného činu </a:t>
          </a:r>
          <a:r>
            <a:rPr lang="cs-CZ" sz="1400" b="1"/>
            <a:t>(retrospektiva trestní minulosti odsouzeného - příčiny, motivy, důsledky a následky trestného činu – delikventního jednání a chování)</a:t>
          </a:r>
          <a:endParaRPr lang="cs-CZ" sz="1400" dirty="0"/>
        </a:p>
      </dgm:t>
    </dgm:pt>
    <dgm:pt modelId="{38767131-3756-4464-8B66-69C003B34A6F}" type="parTrans" cxnId="{D6F36AF9-B23D-46C7-9F3F-7161B9C7A944}">
      <dgm:prSet/>
      <dgm:spPr/>
      <dgm:t>
        <a:bodyPr/>
        <a:lstStyle/>
        <a:p>
          <a:endParaRPr lang="cs-CZ"/>
        </a:p>
      </dgm:t>
    </dgm:pt>
    <dgm:pt modelId="{566ACA9D-8AF7-4093-97E2-A2F909BCEADD}" type="sibTrans" cxnId="{D6F36AF9-B23D-46C7-9F3F-7161B9C7A944}">
      <dgm:prSet/>
      <dgm:spPr/>
      <dgm:t>
        <a:bodyPr/>
        <a:lstStyle/>
        <a:p>
          <a:endParaRPr lang="cs-CZ"/>
        </a:p>
      </dgm:t>
    </dgm:pt>
    <dgm:pt modelId="{D75A40AA-EAB4-4CDC-BE84-F30622244F72}">
      <dgm:prSet phldrT="[Text]" custT="1"/>
      <dgm:spPr/>
      <dgm:t>
        <a:bodyPr/>
        <a:lstStyle/>
        <a:p>
          <a:r>
            <a:rPr lang="cs-CZ" sz="1800" b="1"/>
            <a:t>práce s osobností odsouzenéh</a:t>
          </a:r>
          <a:r>
            <a:rPr lang="cs-CZ" sz="1600" b="1"/>
            <a:t>o </a:t>
          </a:r>
          <a:r>
            <a:rPr lang="cs-CZ" sz="1400" b="1"/>
            <a:t>(sebepoznání, životní styl, silné a slabé stránky, rizika, potřeby)</a:t>
          </a:r>
          <a:endParaRPr lang="cs-CZ" sz="1400" dirty="0"/>
        </a:p>
      </dgm:t>
    </dgm:pt>
    <dgm:pt modelId="{8BAF4DA4-343A-4810-80C4-378C6463EBC4}" type="parTrans" cxnId="{14C07813-F8B4-450F-BE97-6291D3A807D0}">
      <dgm:prSet/>
      <dgm:spPr/>
      <dgm:t>
        <a:bodyPr/>
        <a:lstStyle/>
        <a:p>
          <a:endParaRPr lang="cs-CZ"/>
        </a:p>
      </dgm:t>
    </dgm:pt>
    <dgm:pt modelId="{4715D337-5E21-45DF-8B3E-1363BFCBF2C0}" type="sibTrans" cxnId="{14C07813-F8B4-450F-BE97-6291D3A807D0}">
      <dgm:prSet/>
      <dgm:spPr/>
      <dgm:t>
        <a:bodyPr/>
        <a:lstStyle/>
        <a:p>
          <a:endParaRPr lang="cs-CZ"/>
        </a:p>
      </dgm:t>
    </dgm:pt>
    <dgm:pt modelId="{1104C21F-6988-4F95-9527-8B28B403F97A}">
      <dgm:prSet phldrT="[Text]" custT="1"/>
      <dgm:spPr/>
      <dgm:t>
        <a:bodyPr/>
        <a:lstStyle/>
        <a:p>
          <a:r>
            <a:rPr lang="cs-CZ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podpora procesu seberealizace </a:t>
          </a:r>
          <a:r>
            <a:rPr lang="cs-CZ" sz="1400" b="1" dirty="0">
              <a:ea typeface="Calibri" panose="020F0502020204030204" pitchFamily="34" charset="0"/>
              <a:cs typeface="Times New Roman" panose="02020603050405020304" pitchFamily="18" charset="0"/>
            </a:rPr>
            <a:t>(vzdělání, kvalifikace</a:t>
          </a:r>
          <a:r>
            <a:rPr lang="cs-CZ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, zaměstnání, bydlení, finance – dluhová zátěž)</a:t>
          </a:r>
          <a:endParaRPr lang="cs-CZ" sz="1400" dirty="0"/>
        </a:p>
      </dgm:t>
    </dgm:pt>
    <dgm:pt modelId="{1F7B7058-8728-4BB9-BB37-CC89DC432698}" type="parTrans" cxnId="{82C21448-3C20-47BE-AE4B-2F848171F3A6}">
      <dgm:prSet/>
      <dgm:spPr/>
      <dgm:t>
        <a:bodyPr/>
        <a:lstStyle/>
        <a:p>
          <a:endParaRPr lang="cs-CZ"/>
        </a:p>
      </dgm:t>
    </dgm:pt>
    <dgm:pt modelId="{90F75A90-F678-4BAE-BFA2-93EFB5AC9AE1}" type="sibTrans" cxnId="{82C21448-3C20-47BE-AE4B-2F848171F3A6}">
      <dgm:prSet/>
      <dgm:spPr/>
      <dgm:t>
        <a:bodyPr/>
        <a:lstStyle/>
        <a:p>
          <a:endParaRPr lang="cs-CZ"/>
        </a:p>
      </dgm:t>
    </dgm:pt>
    <dgm:pt modelId="{22FC6691-E843-48A4-9EBD-583F898312AC}" type="pres">
      <dgm:prSet presAssocID="{14D7DE55-1798-4DAA-803B-2B7F0494CB32}" presName="compositeShape" presStyleCnt="0">
        <dgm:presLayoutVars>
          <dgm:dir/>
          <dgm:resizeHandles/>
        </dgm:presLayoutVars>
      </dgm:prSet>
      <dgm:spPr/>
    </dgm:pt>
    <dgm:pt modelId="{2248105A-BD80-4874-B39B-5C12EF659C9E}" type="pres">
      <dgm:prSet presAssocID="{14D7DE55-1798-4DAA-803B-2B7F0494CB32}" presName="pyramid" presStyleLbl="node1" presStyleIdx="0" presStyleCnt="1" custLinFactNeighborX="-1942"/>
      <dgm:spPr/>
    </dgm:pt>
    <dgm:pt modelId="{BAE544A2-4E2C-4F44-865B-19607E7BC2B1}" type="pres">
      <dgm:prSet presAssocID="{14D7DE55-1798-4DAA-803B-2B7F0494CB32}" presName="theList" presStyleCnt="0"/>
      <dgm:spPr/>
    </dgm:pt>
    <dgm:pt modelId="{01F8865E-5EBC-4362-8CBB-826C321CADED}" type="pres">
      <dgm:prSet presAssocID="{B8720DB1-63FA-4760-9DBB-C6155C67A6F2}" presName="aNode" presStyleLbl="fgAcc1" presStyleIdx="0" presStyleCnt="3">
        <dgm:presLayoutVars>
          <dgm:bulletEnabled val="1"/>
        </dgm:presLayoutVars>
      </dgm:prSet>
      <dgm:spPr/>
    </dgm:pt>
    <dgm:pt modelId="{C18DDD83-D141-43BC-B894-F34BD60C1A79}" type="pres">
      <dgm:prSet presAssocID="{B8720DB1-63FA-4760-9DBB-C6155C67A6F2}" presName="aSpace" presStyleCnt="0"/>
      <dgm:spPr/>
    </dgm:pt>
    <dgm:pt modelId="{B7EA2A8C-9826-4C24-84D3-D167F0204E7A}" type="pres">
      <dgm:prSet presAssocID="{D75A40AA-EAB4-4CDC-BE84-F30622244F72}" presName="aNode" presStyleLbl="fgAcc1" presStyleIdx="1" presStyleCnt="3">
        <dgm:presLayoutVars>
          <dgm:bulletEnabled val="1"/>
        </dgm:presLayoutVars>
      </dgm:prSet>
      <dgm:spPr/>
    </dgm:pt>
    <dgm:pt modelId="{539446A5-4EF8-4C67-9EA5-DBB157BFCE5E}" type="pres">
      <dgm:prSet presAssocID="{D75A40AA-EAB4-4CDC-BE84-F30622244F72}" presName="aSpace" presStyleCnt="0"/>
      <dgm:spPr/>
    </dgm:pt>
    <dgm:pt modelId="{44EC72CB-5E2E-4F0E-B4F7-A9F371A9EBCE}" type="pres">
      <dgm:prSet presAssocID="{1104C21F-6988-4F95-9527-8B28B403F97A}" presName="aNode" presStyleLbl="fgAcc1" presStyleIdx="2" presStyleCnt="3">
        <dgm:presLayoutVars>
          <dgm:bulletEnabled val="1"/>
        </dgm:presLayoutVars>
      </dgm:prSet>
      <dgm:spPr/>
    </dgm:pt>
    <dgm:pt modelId="{60FAFD65-797D-469C-861A-3253465313F9}" type="pres">
      <dgm:prSet presAssocID="{1104C21F-6988-4F95-9527-8B28B403F97A}" presName="aSpace" presStyleCnt="0"/>
      <dgm:spPr/>
    </dgm:pt>
  </dgm:ptLst>
  <dgm:cxnLst>
    <dgm:cxn modelId="{14C07813-F8B4-450F-BE97-6291D3A807D0}" srcId="{14D7DE55-1798-4DAA-803B-2B7F0494CB32}" destId="{D75A40AA-EAB4-4CDC-BE84-F30622244F72}" srcOrd="1" destOrd="0" parTransId="{8BAF4DA4-343A-4810-80C4-378C6463EBC4}" sibTransId="{4715D337-5E21-45DF-8B3E-1363BFCBF2C0}"/>
    <dgm:cxn modelId="{B413DE22-983A-4775-9C49-34390BDF532B}" type="presOf" srcId="{14D7DE55-1798-4DAA-803B-2B7F0494CB32}" destId="{22FC6691-E843-48A4-9EBD-583F898312AC}" srcOrd="0" destOrd="0" presId="urn:microsoft.com/office/officeart/2005/8/layout/pyramid2"/>
    <dgm:cxn modelId="{82C21448-3C20-47BE-AE4B-2F848171F3A6}" srcId="{14D7DE55-1798-4DAA-803B-2B7F0494CB32}" destId="{1104C21F-6988-4F95-9527-8B28B403F97A}" srcOrd="2" destOrd="0" parTransId="{1F7B7058-8728-4BB9-BB37-CC89DC432698}" sibTransId="{90F75A90-F678-4BAE-BFA2-93EFB5AC9AE1}"/>
    <dgm:cxn modelId="{FF3BBE6D-3555-43EC-8F0A-DA445AE99580}" type="presOf" srcId="{B8720DB1-63FA-4760-9DBB-C6155C67A6F2}" destId="{01F8865E-5EBC-4362-8CBB-826C321CADED}" srcOrd="0" destOrd="0" presId="urn:microsoft.com/office/officeart/2005/8/layout/pyramid2"/>
    <dgm:cxn modelId="{DD476E57-6440-436D-B928-46D2C41726E5}" type="presOf" srcId="{1104C21F-6988-4F95-9527-8B28B403F97A}" destId="{44EC72CB-5E2E-4F0E-B4F7-A9F371A9EBCE}" srcOrd="0" destOrd="0" presId="urn:microsoft.com/office/officeart/2005/8/layout/pyramid2"/>
    <dgm:cxn modelId="{305520AA-4D60-4471-9EDA-7F4BF53927B4}" type="presOf" srcId="{D75A40AA-EAB4-4CDC-BE84-F30622244F72}" destId="{B7EA2A8C-9826-4C24-84D3-D167F0204E7A}" srcOrd="0" destOrd="0" presId="urn:microsoft.com/office/officeart/2005/8/layout/pyramid2"/>
    <dgm:cxn modelId="{D6F36AF9-B23D-46C7-9F3F-7161B9C7A944}" srcId="{14D7DE55-1798-4DAA-803B-2B7F0494CB32}" destId="{B8720DB1-63FA-4760-9DBB-C6155C67A6F2}" srcOrd="0" destOrd="0" parTransId="{38767131-3756-4464-8B66-69C003B34A6F}" sibTransId="{566ACA9D-8AF7-4093-97E2-A2F909BCEADD}"/>
    <dgm:cxn modelId="{3DB08EC1-86E6-4DD3-B8A7-6374FC9A96CF}" type="presParOf" srcId="{22FC6691-E843-48A4-9EBD-583F898312AC}" destId="{2248105A-BD80-4874-B39B-5C12EF659C9E}" srcOrd="0" destOrd="0" presId="urn:microsoft.com/office/officeart/2005/8/layout/pyramid2"/>
    <dgm:cxn modelId="{CF221211-CC4B-4255-918B-D5F2897CADAC}" type="presParOf" srcId="{22FC6691-E843-48A4-9EBD-583F898312AC}" destId="{BAE544A2-4E2C-4F44-865B-19607E7BC2B1}" srcOrd="1" destOrd="0" presId="urn:microsoft.com/office/officeart/2005/8/layout/pyramid2"/>
    <dgm:cxn modelId="{6580EE95-24EA-4BDF-B975-FB94F9FADC74}" type="presParOf" srcId="{BAE544A2-4E2C-4F44-865B-19607E7BC2B1}" destId="{01F8865E-5EBC-4362-8CBB-826C321CADED}" srcOrd="0" destOrd="0" presId="urn:microsoft.com/office/officeart/2005/8/layout/pyramid2"/>
    <dgm:cxn modelId="{AE460C81-7A90-47A6-8F0F-318EC9E3FF6D}" type="presParOf" srcId="{BAE544A2-4E2C-4F44-865B-19607E7BC2B1}" destId="{C18DDD83-D141-43BC-B894-F34BD60C1A79}" srcOrd="1" destOrd="0" presId="urn:microsoft.com/office/officeart/2005/8/layout/pyramid2"/>
    <dgm:cxn modelId="{9A530EF5-9158-4E8B-A7C6-5079793DB4A0}" type="presParOf" srcId="{BAE544A2-4E2C-4F44-865B-19607E7BC2B1}" destId="{B7EA2A8C-9826-4C24-84D3-D167F0204E7A}" srcOrd="2" destOrd="0" presId="urn:microsoft.com/office/officeart/2005/8/layout/pyramid2"/>
    <dgm:cxn modelId="{230514BB-5298-4BCF-8B8F-31971643EB05}" type="presParOf" srcId="{BAE544A2-4E2C-4F44-865B-19607E7BC2B1}" destId="{539446A5-4EF8-4C67-9EA5-DBB157BFCE5E}" srcOrd="3" destOrd="0" presId="urn:microsoft.com/office/officeart/2005/8/layout/pyramid2"/>
    <dgm:cxn modelId="{51A6F7C1-05D6-4CBE-A0E7-BF2E3C757BEF}" type="presParOf" srcId="{BAE544A2-4E2C-4F44-865B-19607E7BC2B1}" destId="{44EC72CB-5E2E-4F0E-B4F7-A9F371A9EBCE}" srcOrd="4" destOrd="0" presId="urn:microsoft.com/office/officeart/2005/8/layout/pyramid2"/>
    <dgm:cxn modelId="{E09E1C29-C5E4-462E-B12E-C4DFA797CF61}" type="presParOf" srcId="{BAE544A2-4E2C-4F44-865B-19607E7BC2B1}" destId="{60FAFD65-797D-469C-861A-3253465313F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12E8C9-364A-40B3-8178-71CE74CFBC38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cs-CZ"/>
        </a:p>
      </dgm:t>
    </dgm:pt>
    <dgm:pt modelId="{C136C024-7C17-4F21-AC65-7A5A96B11310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cs-CZ" sz="1800" b="1" dirty="0">
              <a:latin typeface="+mn-lt"/>
            </a:rPr>
            <a:t>kontinuální odborná práce s odsouzenými za závažnou trestnou činnost, doživotně odsouzení – DLOUHODOBOST SPOLUPRÁCE</a:t>
          </a:r>
          <a:endParaRPr lang="cs-CZ" sz="1400" b="1" dirty="0">
            <a:latin typeface="+mn-lt"/>
          </a:endParaRPr>
        </a:p>
      </dgm:t>
    </dgm:pt>
    <dgm:pt modelId="{7A509DE8-8BE4-4BE7-ACBA-906BAA662C84}" type="parTrans" cxnId="{23B65180-AE43-423D-843B-6A1288657B9E}">
      <dgm:prSet/>
      <dgm:spPr/>
      <dgm:t>
        <a:bodyPr/>
        <a:lstStyle/>
        <a:p>
          <a:endParaRPr lang="cs-CZ"/>
        </a:p>
      </dgm:t>
    </dgm:pt>
    <dgm:pt modelId="{DA8D5891-F777-4849-A3B9-C87CC2420523}" type="sibTrans" cxnId="{23B65180-AE43-423D-843B-6A1288657B9E}">
      <dgm:prSet/>
      <dgm:spPr/>
      <dgm:t>
        <a:bodyPr/>
        <a:lstStyle/>
        <a:p>
          <a:endParaRPr lang="cs-CZ"/>
        </a:p>
      </dgm:t>
    </dgm:pt>
    <dgm:pt modelId="{6BE93610-B2A2-4322-8BD5-A5E862C83326}">
      <dgm:prSet phldrT="[Text]" custT="1"/>
      <dgm:spPr/>
      <dgm:t>
        <a:bodyPr/>
        <a:lstStyle/>
        <a:p>
          <a:pPr algn="just"/>
          <a:r>
            <a:rPr lang="cs-CZ" sz="1800" b="1">
              <a:latin typeface="+mn-lt"/>
            </a:rPr>
            <a:t>zaměření spolupráce na oblast důsledků jednání odsouzených (pro rodinu a blízké, pro poškozeného a jeho blízké, pro sebe samotného, - ztráty a zisky)</a:t>
          </a:r>
          <a:endParaRPr lang="cs-CZ" sz="1400" b="1" dirty="0">
            <a:latin typeface="+mn-lt"/>
          </a:endParaRPr>
        </a:p>
      </dgm:t>
    </dgm:pt>
    <dgm:pt modelId="{6F06BAA4-0AC8-4212-920A-B0A95920DFC0}" type="parTrans" cxnId="{181CB6B1-8FB7-4BA4-8088-5F0369836E57}">
      <dgm:prSet/>
      <dgm:spPr/>
      <dgm:t>
        <a:bodyPr/>
        <a:lstStyle/>
        <a:p>
          <a:endParaRPr lang="cs-CZ"/>
        </a:p>
      </dgm:t>
    </dgm:pt>
    <dgm:pt modelId="{A09243F3-CB73-4C1F-9B3B-D4D35963943B}" type="sibTrans" cxnId="{181CB6B1-8FB7-4BA4-8088-5F0369836E57}">
      <dgm:prSet/>
      <dgm:spPr/>
      <dgm:t>
        <a:bodyPr/>
        <a:lstStyle/>
        <a:p>
          <a:endParaRPr lang="cs-CZ"/>
        </a:p>
      </dgm:t>
    </dgm:pt>
    <dgm:pt modelId="{BFFA7639-30BA-4162-A4C1-FCE6D88BF066}">
      <dgm:prSet phldrT="[Text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>
              <a:latin typeface="+mn-lt"/>
            </a:rPr>
            <a:t>podpora při zajištění podmínek pro život na svobodě (bydlení, zaměstnání – stabilní a ověřitelné)</a:t>
          </a:r>
          <a:endParaRPr lang="cs-CZ" sz="1800" b="1" dirty="0">
            <a:latin typeface="+mn-lt"/>
          </a:endParaRPr>
        </a:p>
      </dgm:t>
    </dgm:pt>
    <dgm:pt modelId="{E3F3A84E-719C-4F74-8AFE-21AFC3FE1FE2}" type="parTrans" cxnId="{C50B3E6B-D2F1-4E7D-B6CF-3708A05263AC}">
      <dgm:prSet/>
      <dgm:spPr/>
      <dgm:t>
        <a:bodyPr/>
        <a:lstStyle/>
        <a:p>
          <a:endParaRPr lang="cs-CZ"/>
        </a:p>
      </dgm:t>
    </dgm:pt>
    <dgm:pt modelId="{A8F9E9C4-A0B7-4202-BD79-87A2039964AE}" type="sibTrans" cxnId="{C50B3E6B-D2F1-4E7D-B6CF-3708A05263AC}">
      <dgm:prSet/>
      <dgm:spPr/>
      <dgm:t>
        <a:bodyPr/>
        <a:lstStyle/>
        <a:p>
          <a:endParaRPr lang="cs-CZ"/>
        </a:p>
      </dgm:t>
    </dgm:pt>
    <dgm:pt modelId="{E10C0538-F214-4E89-8E56-B86B6D3676AA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dirty="0">
              <a:latin typeface="+mn-lt"/>
            </a:rPr>
            <a:t>kontakt a spolupráce s rodinou, sociálním okolím, zaměstnavatelem</a:t>
          </a:r>
          <a:endParaRPr lang="cs-CZ" sz="1400" b="1" dirty="0">
            <a:latin typeface="+mn-lt"/>
          </a:endParaRPr>
        </a:p>
      </dgm:t>
    </dgm:pt>
    <dgm:pt modelId="{1E5A8FAA-2983-41FC-B032-69044C9ED0FA}" type="parTrans" cxnId="{5B9E2C63-E2F9-44B5-98DA-EEAA5EBF28E5}">
      <dgm:prSet/>
      <dgm:spPr/>
      <dgm:t>
        <a:bodyPr/>
        <a:lstStyle/>
        <a:p>
          <a:endParaRPr lang="cs-CZ"/>
        </a:p>
      </dgm:t>
    </dgm:pt>
    <dgm:pt modelId="{7C040BA9-5518-473D-909F-5179C49502E1}" type="sibTrans" cxnId="{5B9E2C63-E2F9-44B5-98DA-EEAA5EBF28E5}">
      <dgm:prSet/>
      <dgm:spPr/>
      <dgm:t>
        <a:bodyPr/>
        <a:lstStyle/>
        <a:p>
          <a:endParaRPr lang="cs-CZ"/>
        </a:p>
      </dgm:t>
    </dgm:pt>
    <dgm:pt modelId="{3C4E508D-F729-41E6-BD46-B2364B3D66D2}">
      <dgm:prSet custT="1"/>
      <dgm:spPr/>
      <dgm:t>
        <a:bodyPr/>
        <a:lstStyle/>
        <a:p>
          <a:pPr algn="just"/>
          <a:r>
            <a:rPr lang="cs-CZ" sz="1800" b="1">
              <a:latin typeface="+mn-lt"/>
            </a:rPr>
            <a:t>řešení oblasti dlužných pohledávek, včetně náhrady škody  (přístup, míra odpovědnosti, reálné možnosti, konkrétní kroky)</a:t>
          </a:r>
          <a:r>
            <a:rPr lang="cs-CZ" sz="1400" b="1">
              <a:latin typeface="+mn-lt"/>
            </a:rPr>
            <a:t> </a:t>
          </a:r>
          <a:endParaRPr lang="cs-CZ" sz="1400" b="1" dirty="0">
            <a:latin typeface="+mn-lt"/>
          </a:endParaRPr>
        </a:p>
      </dgm:t>
    </dgm:pt>
    <dgm:pt modelId="{C2CB59B7-813D-4B4C-ACAA-0C878B8A6D51}" type="parTrans" cxnId="{699A88E6-671D-4640-B9F9-77710177C0E8}">
      <dgm:prSet/>
      <dgm:spPr/>
      <dgm:t>
        <a:bodyPr/>
        <a:lstStyle/>
        <a:p>
          <a:endParaRPr lang="cs-CZ"/>
        </a:p>
      </dgm:t>
    </dgm:pt>
    <dgm:pt modelId="{8D298F96-F81D-4E86-81DE-B4ED5409D6DD}" type="sibTrans" cxnId="{699A88E6-671D-4640-B9F9-77710177C0E8}">
      <dgm:prSet/>
      <dgm:spPr/>
      <dgm:t>
        <a:bodyPr/>
        <a:lstStyle/>
        <a:p>
          <a:endParaRPr lang="cs-CZ"/>
        </a:p>
      </dgm:t>
    </dgm:pt>
    <dgm:pt modelId="{FBEDE375-5A70-4E62-BE54-4D52388C4C2A}">
      <dgm:prSet custT="1"/>
      <dgm:spPr/>
      <dgm:t>
        <a:bodyPr/>
        <a:lstStyle/>
        <a:p>
          <a:r>
            <a:rPr lang="cs-CZ" sz="1800" b="1"/>
            <a:t>práce s výstupy z průběhu VTOS - hodnocení, závěry znaleckých posudků </a:t>
          </a:r>
          <a:endParaRPr lang="cs-CZ" sz="1800" b="1" dirty="0"/>
        </a:p>
      </dgm:t>
    </dgm:pt>
    <dgm:pt modelId="{9387BE5C-EFB4-4C5B-A396-1C9784E064B5}" type="parTrans" cxnId="{05523DD6-8131-4D2A-A56A-C4A230D05F3D}">
      <dgm:prSet/>
      <dgm:spPr/>
      <dgm:t>
        <a:bodyPr/>
        <a:lstStyle/>
        <a:p>
          <a:endParaRPr lang="cs-CZ"/>
        </a:p>
      </dgm:t>
    </dgm:pt>
    <dgm:pt modelId="{88817160-17D7-4BE8-B85A-9C74C39FE987}" type="sibTrans" cxnId="{05523DD6-8131-4D2A-A56A-C4A230D05F3D}">
      <dgm:prSet/>
      <dgm:spPr/>
      <dgm:t>
        <a:bodyPr/>
        <a:lstStyle/>
        <a:p>
          <a:endParaRPr lang="cs-CZ"/>
        </a:p>
      </dgm:t>
    </dgm:pt>
    <dgm:pt modelId="{89B735DC-259A-4548-8F6B-6484915AA154}">
      <dgm:prSet custT="1"/>
      <dgm:spPr/>
      <dgm:t>
        <a:bodyPr/>
        <a:lstStyle/>
        <a:p>
          <a:pPr algn="just"/>
          <a:r>
            <a:rPr lang="cs-CZ" sz="1800" b="1"/>
            <a:t>příprava přijetí případných opatření  (dohled, přiměřená povinnost, omezení, léčba, monitoring)</a:t>
          </a:r>
          <a:endParaRPr lang="cs-CZ" sz="1800" b="1" dirty="0"/>
        </a:p>
      </dgm:t>
    </dgm:pt>
    <dgm:pt modelId="{CFD561DF-BE66-46FC-A943-2EAFED95A840}" type="parTrans" cxnId="{E5B58700-41D1-4184-8C89-BDED9EFF2994}">
      <dgm:prSet/>
      <dgm:spPr/>
      <dgm:t>
        <a:bodyPr/>
        <a:lstStyle/>
        <a:p>
          <a:endParaRPr lang="cs-CZ"/>
        </a:p>
      </dgm:t>
    </dgm:pt>
    <dgm:pt modelId="{86D3E517-17CC-4C05-BE17-58B2F282C218}" type="sibTrans" cxnId="{E5B58700-41D1-4184-8C89-BDED9EFF2994}">
      <dgm:prSet/>
      <dgm:spPr/>
      <dgm:t>
        <a:bodyPr/>
        <a:lstStyle/>
        <a:p>
          <a:endParaRPr lang="cs-CZ"/>
        </a:p>
      </dgm:t>
    </dgm:pt>
    <dgm:pt modelId="{9461181E-087E-4BE8-965C-42A6F3A93E9F}" type="pres">
      <dgm:prSet presAssocID="{F812E8C9-364A-40B3-8178-71CE74CFBC38}" presName="linear" presStyleCnt="0">
        <dgm:presLayoutVars>
          <dgm:dir/>
          <dgm:animLvl val="lvl"/>
          <dgm:resizeHandles val="exact"/>
        </dgm:presLayoutVars>
      </dgm:prSet>
      <dgm:spPr/>
    </dgm:pt>
    <dgm:pt modelId="{7019A622-C9DB-4DF1-9291-12EC7A8E4898}" type="pres">
      <dgm:prSet presAssocID="{C136C024-7C17-4F21-AC65-7A5A96B11310}" presName="parentLin" presStyleCnt="0"/>
      <dgm:spPr/>
    </dgm:pt>
    <dgm:pt modelId="{3E639DF2-5E06-4838-B620-42E59F4F2403}" type="pres">
      <dgm:prSet presAssocID="{C136C024-7C17-4F21-AC65-7A5A96B11310}" presName="parentLeftMargin" presStyleLbl="node1" presStyleIdx="0" presStyleCnt="7"/>
      <dgm:spPr/>
    </dgm:pt>
    <dgm:pt modelId="{84033DD5-0945-4E88-A4B2-E5C4C483F28C}" type="pres">
      <dgm:prSet presAssocID="{C136C024-7C17-4F21-AC65-7A5A96B11310}" presName="parentText" presStyleLbl="node1" presStyleIdx="0" presStyleCnt="7" custScaleX="142857" custScaleY="145030">
        <dgm:presLayoutVars>
          <dgm:chMax val="0"/>
          <dgm:bulletEnabled val="1"/>
        </dgm:presLayoutVars>
      </dgm:prSet>
      <dgm:spPr/>
    </dgm:pt>
    <dgm:pt modelId="{88AD8026-8761-4ED3-B4FC-FEC9E7AE0ECB}" type="pres">
      <dgm:prSet presAssocID="{C136C024-7C17-4F21-AC65-7A5A96B11310}" presName="negativeSpace" presStyleCnt="0"/>
      <dgm:spPr/>
    </dgm:pt>
    <dgm:pt modelId="{B4161B02-6C65-421F-B8CF-03B526E56E30}" type="pres">
      <dgm:prSet presAssocID="{C136C024-7C17-4F21-AC65-7A5A96B11310}" presName="childText" presStyleLbl="conFgAcc1" presStyleIdx="0" presStyleCnt="7">
        <dgm:presLayoutVars>
          <dgm:bulletEnabled val="1"/>
        </dgm:presLayoutVars>
      </dgm:prSet>
      <dgm:spPr/>
    </dgm:pt>
    <dgm:pt modelId="{EC1D1D05-AB51-4274-8739-8F6B8AFD3179}" type="pres">
      <dgm:prSet presAssocID="{DA8D5891-F777-4849-A3B9-C87CC2420523}" presName="spaceBetweenRectangles" presStyleCnt="0"/>
      <dgm:spPr/>
    </dgm:pt>
    <dgm:pt modelId="{DA229820-F5E5-4EE4-BC25-F24C95710C2A}" type="pres">
      <dgm:prSet presAssocID="{6BE93610-B2A2-4322-8BD5-A5E862C83326}" presName="parentLin" presStyleCnt="0"/>
      <dgm:spPr/>
    </dgm:pt>
    <dgm:pt modelId="{02669EA2-7AB4-4C1F-B11F-0BF90D179C01}" type="pres">
      <dgm:prSet presAssocID="{6BE93610-B2A2-4322-8BD5-A5E862C83326}" presName="parentLeftMargin" presStyleLbl="node1" presStyleIdx="0" presStyleCnt="7"/>
      <dgm:spPr/>
    </dgm:pt>
    <dgm:pt modelId="{31FDE7BE-D456-430A-A4A9-5218F237FBEF}" type="pres">
      <dgm:prSet presAssocID="{6BE93610-B2A2-4322-8BD5-A5E862C83326}" presName="parentText" presStyleLbl="node1" presStyleIdx="1" presStyleCnt="7" custScaleX="142857" custScaleY="196521">
        <dgm:presLayoutVars>
          <dgm:chMax val="0"/>
          <dgm:bulletEnabled val="1"/>
        </dgm:presLayoutVars>
      </dgm:prSet>
      <dgm:spPr/>
    </dgm:pt>
    <dgm:pt modelId="{96EE3698-4EF3-466C-BE8B-C37227982BC3}" type="pres">
      <dgm:prSet presAssocID="{6BE93610-B2A2-4322-8BD5-A5E862C83326}" presName="negativeSpace" presStyleCnt="0"/>
      <dgm:spPr/>
    </dgm:pt>
    <dgm:pt modelId="{D0357F91-00B8-44D4-9082-94DA7E21E315}" type="pres">
      <dgm:prSet presAssocID="{6BE93610-B2A2-4322-8BD5-A5E862C83326}" presName="childText" presStyleLbl="conFgAcc1" presStyleIdx="1" presStyleCnt="7">
        <dgm:presLayoutVars>
          <dgm:bulletEnabled val="1"/>
        </dgm:presLayoutVars>
      </dgm:prSet>
      <dgm:spPr/>
    </dgm:pt>
    <dgm:pt modelId="{98A1851C-6CC1-4A59-B47F-59B3C5B77181}" type="pres">
      <dgm:prSet presAssocID="{A09243F3-CB73-4C1F-9B3B-D4D35963943B}" presName="spaceBetweenRectangles" presStyleCnt="0"/>
      <dgm:spPr/>
    </dgm:pt>
    <dgm:pt modelId="{9B1776AF-79DC-4013-BE37-EEE857353887}" type="pres">
      <dgm:prSet presAssocID="{BFFA7639-30BA-4162-A4C1-FCE6D88BF066}" presName="parentLin" presStyleCnt="0"/>
      <dgm:spPr/>
    </dgm:pt>
    <dgm:pt modelId="{1794BC42-B7A0-4EDD-ABF2-7C5480B1BFA5}" type="pres">
      <dgm:prSet presAssocID="{BFFA7639-30BA-4162-A4C1-FCE6D88BF066}" presName="parentLeftMargin" presStyleLbl="node1" presStyleIdx="1" presStyleCnt="7"/>
      <dgm:spPr/>
    </dgm:pt>
    <dgm:pt modelId="{164DBDB5-79B6-4F4F-8C52-28E719C7DCBE}" type="pres">
      <dgm:prSet presAssocID="{BFFA7639-30BA-4162-A4C1-FCE6D88BF066}" presName="parentText" presStyleLbl="node1" presStyleIdx="2" presStyleCnt="7" custScaleX="142857" custScaleY="140363">
        <dgm:presLayoutVars>
          <dgm:chMax val="0"/>
          <dgm:bulletEnabled val="1"/>
        </dgm:presLayoutVars>
      </dgm:prSet>
      <dgm:spPr/>
    </dgm:pt>
    <dgm:pt modelId="{5AF72157-4C59-4C2E-B345-237ABE0C0555}" type="pres">
      <dgm:prSet presAssocID="{BFFA7639-30BA-4162-A4C1-FCE6D88BF066}" presName="negativeSpace" presStyleCnt="0"/>
      <dgm:spPr/>
    </dgm:pt>
    <dgm:pt modelId="{35468742-6220-4AB2-A52F-81AFC3C986BF}" type="pres">
      <dgm:prSet presAssocID="{BFFA7639-30BA-4162-A4C1-FCE6D88BF066}" presName="childText" presStyleLbl="conFgAcc1" presStyleIdx="2" presStyleCnt="7">
        <dgm:presLayoutVars>
          <dgm:bulletEnabled val="1"/>
        </dgm:presLayoutVars>
      </dgm:prSet>
      <dgm:spPr/>
    </dgm:pt>
    <dgm:pt modelId="{57E128AE-6951-4C0B-B293-FD9948C91C85}" type="pres">
      <dgm:prSet presAssocID="{A8F9E9C4-A0B7-4202-BD79-87A2039964AE}" presName="spaceBetweenRectangles" presStyleCnt="0"/>
      <dgm:spPr/>
    </dgm:pt>
    <dgm:pt modelId="{ABBA7F27-57D2-40BD-8C53-CBBAD4152C3A}" type="pres">
      <dgm:prSet presAssocID="{E10C0538-F214-4E89-8E56-B86B6D3676AA}" presName="parentLin" presStyleCnt="0"/>
      <dgm:spPr/>
    </dgm:pt>
    <dgm:pt modelId="{583E14AD-C56E-46C3-872A-7F51E9AD761A}" type="pres">
      <dgm:prSet presAssocID="{E10C0538-F214-4E89-8E56-B86B6D3676AA}" presName="parentLeftMargin" presStyleLbl="node1" presStyleIdx="2" presStyleCnt="7"/>
      <dgm:spPr/>
    </dgm:pt>
    <dgm:pt modelId="{72EAB0E9-BCBD-4CD7-B9AC-0CAFCD232A6E}" type="pres">
      <dgm:prSet presAssocID="{E10C0538-F214-4E89-8E56-B86B6D3676AA}" presName="parentText" presStyleLbl="node1" presStyleIdx="3" presStyleCnt="7" custScaleX="142857" custScaleY="124053">
        <dgm:presLayoutVars>
          <dgm:chMax val="0"/>
          <dgm:bulletEnabled val="1"/>
        </dgm:presLayoutVars>
      </dgm:prSet>
      <dgm:spPr/>
    </dgm:pt>
    <dgm:pt modelId="{6968ECBE-D265-4FD7-A821-16FA988B1B9E}" type="pres">
      <dgm:prSet presAssocID="{E10C0538-F214-4E89-8E56-B86B6D3676AA}" presName="negativeSpace" presStyleCnt="0"/>
      <dgm:spPr/>
    </dgm:pt>
    <dgm:pt modelId="{F5EA49BF-D777-429B-B546-7816EB23197F}" type="pres">
      <dgm:prSet presAssocID="{E10C0538-F214-4E89-8E56-B86B6D3676AA}" presName="childText" presStyleLbl="conFgAcc1" presStyleIdx="3" presStyleCnt="7">
        <dgm:presLayoutVars>
          <dgm:bulletEnabled val="1"/>
        </dgm:presLayoutVars>
      </dgm:prSet>
      <dgm:spPr/>
    </dgm:pt>
    <dgm:pt modelId="{2570AD9F-0E8C-44F8-B542-EFF4B199313D}" type="pres">
      <dgm:prSet presAssocID="{7C040BA9-5518-473D-909F-5179C49502E1}" presName="spaceBetweenRectangles" presStyleCnt="0"/>
      <dgm:spPr/>
    </dgm:pt>
    <dgm:pt modelId="{D470CA78-9839-43A2-936B-5FA14603D36F}" type="pres">
      <dgm:prSet presAssocID="{3C4E508D-F729-41E6-BD46-B2364B3D66D2}" presName="parentLin" presStyleCnt="0"/>
      <dgm:spPr/>
    </dgm:pt>
    <dgm:pt modelId="{7DC6673F-C116-4FD4-846A-998F2F2297EA}" type="pres">
      <dgm:prSet presAssocID="{3C4E508D-F729-41E6-BD46-B2364B3D66D2}" presName="parentLeftMargin" presStyleLbl="node1" presStyleIdx="3" presStyleCnt="7"/>
      <dgm:spPr/>
    </dgm:pt>
    <dgm:pt modelId="{00B62A8D-47F9-4C4B-AF95-FF1ED825FBF7}" type="pres">
      <dgm:prSet presAssocID="{3C4E508D-F729-41E6-BD46-B2364B3D66D2}" presName="parentText" presStyleLbl="node1" presStyleIdx="4" presStyleCnt="7" custScaleX="142857" custScaleY="127881">
        <dgm:presLayoutVars>
          <dgm:chMax val="0"/>
          <dgm:bulletEnabled val="1"/>
        </dgm:presLayoutVars>
      </dgm:prSet>
      <dgm:spPr/>
    </dgm:pt>
    <dgm:pt modelId="{BE7E07CD-5E5A-4C44-8302-2431512D6494}" type="pres">
      <dgm:prSet presAssocID="{3C4E508D-F729-41E6-BD46-B2364B3D66D2}" presName="negativeSpace" presStyleCnt="0"/>
      <dgm:spPr/>
    </dgm:pt>
    <dgm:pt modelId="{820E8A3F-2B5A-448B-BF0C-D27AC4DED8F4}" type="pres">
      <dgm:prSet presAssocID="{3C4E508D-F729-41E6-BD46-B2364B3D66D2}" presName="childText" presStyleLbl="conFgAcc1" presStyleIdx="4" presStyleCnt="7">
        <dgm:presLayoutVars>
          <dgm:bulletEnabled val="1"/>
        </dgm:presLayoutVars>
      </dgm:prSet>
      <dgm:spPr/>
    </dgm:pt>
    <dgm:pt modelId="{68A5F8C9-AC74-4F05-A705-BD8DF6DADBEE}" type="pres">
      <dgm:prSet presAssocID="{8D298F96-F81D-4E86-81DE-B4ED5409D6DD}" presName="spaceBetweenRectangles" presStyleCnt="0"/>
      <dgm:spPr/>
    </dgm:pt>
    <dgm:pt modelId="{6861D2EF-C220-4360-8698-555FE37BFF57}" type="pres">
      <dgm:prSet presAssocID="{FBEDE375-5A70-4E62-BE54-4D52388C4C2A}" presName="parentLin" presStyleCnt="0"/>
      <dgm:spPr/>
    </dgm:pt>
    <dgm:pt modelId="{0014D5BB-DD1D-46FF-BDE9-78F88FD363F1}" type="pres">
      <dgm:prSet presAssocID="{FBEDE375-5A70-4E62-BE54-4D52388C4C2A}" presName="parentLeftMargin" presStyleLbl="node1" presStyleIdx="4" presStyleCnt="7"/>
      <dgm:spPr/>
    </dgm:pt>
    <dgm:pt modelId="{19B2946E-8F3E-44C3-92C4-6A8FCE294D61}" type="pres">
      <dgm:prSet presAssocID="{FBEDE375-5A70-4E62-BE54-4D52388C4C2A}" presName="parentText" presStyleLbl="node1" presStyleIdx="5" presStyleCnt="7" custScaleX="142857">
        <dgm:presLayoutVars>
          <dgm:chMax val="0"/>
          <dgm:bulletEnabled val="1"/>
        </dgm:presLayoutVars>
      </dgm:prSet>
      <dgm:spPr/>
    </dgm:pt>
    <dgm:pt modelId="{3015E9F7-CFCA-49AC-BAF7-DA31869CBD6B}" type="pres">
      <dgm:prSet presAssocID="{FBEDE375-5A70-4E62-BE54-4D52388C4C2A}" presName="negativeSpace" presStyleCnt="0"/>
      <dgm:spPr/>
    </dgm:pt>
    <dgm:pt modelId="{F60B407F-165B-4FB5-8B7D-0B6DD5CEE278}" type="pres">
      <dgm:prSet presAssocID="{FBEDE375-5A70-4E62-BE54-4D52388C4C2A}" presName="childText" presStyleLbl="conFgAcc1" presStyleIdx="5" presStyleCnt="7">
        <dgm:presLayoutVars>
          <dgm:bulletEnabled val="1"/>
        </dgm:presLayoutVars>
      </dgm:prSet>
      <dgm:spPr/>
    </dgm:pt>
    <dgm:pt modelId="{0482399B-A5B2-40DC-A7E2-D3EB5BBF4255}" type="pres">
      <dgm:prSet presAssocID="{88817160-17D7-4BE8-B85A-9C74C39FE987}" presName="spaceBetweenRectangles" presStyleCnt="0"/>
      <dgm:spPr/>
    </dgm:pt>
    <dgm:pt modelId="{83625BE5-E776-41E9-8473-4213EDEE57E9}" type="pres">
      <dgm:prSet presAssocID="{89B735DC-259A-4548-8F6B-6484915AA154}" presName="parentLin" presStyleCnt="0"/>
      <dgm:spPr/>
    </dgm:pt>
    <dgm:pt modelId="{EB6CF707-0AA5-4282-805E-26A664B5C676}" type="pres">
      <dgm:prSet presAssocID="{89B735DC-259A-4548-8F6B-6484915AA154}" presName="parentLeftMargin" presStyleLbl="node1" presStyleIdx="5" presStyleCnt="7"/>
      <dgm:spPr/>
    </dgm:pt>
    <dgm:pt modelId="{04AFB335-1C09-47A2-B631-28D19C57D3B0}" type="pres">
      <dgm:prSet presAssocID="{89B735DC-259A-4548-8F6B-6484915AA154}" presName="parentText" presStyleLbl="node1" presStyleIdx="6" presStyleCnt="7" custScaleX="142857" custScaleY="156171">
        <dgm:presLayoutVars>
          <dgm:chMax val="0"/>
          <dgm:bulletEnabled val="1"/>
        </dgm:presLayoutVars>
      </dgm:prSet>
      <dgm:spPr/>
    </dgm:pt>
    <dgm:pt modelId="{C1B8CF01-DDAB-45E8-8AFB-9B8DACBA96EB}" type="pres">
      <dgm:prSet presAssocID="{89B735DC-259A-4548-8F6B-6484915AA154}" presName="negativeSpace" presStyleCnt="0"/>
      <dgm:spPr/>
    </dgm:pt>
    <dgm:pt modelId="{8A174574-8694-42AC-8166-7E01EA8B8AC2}" type="pres">
      <dgm:prSet presAssocID="{89B735DC-259A-4548-8F6B-6484915AA15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E5B58700-41D1-4184-8C89-BDED9EFF2994}" srcId="{F812E8C9-364A-40B3-8178-71CE74CFBC38}" destId="{89B735DC-259A-4548-8F6B-6484915AA154}" srcOrd="6" destOrd="0" parTransId="{CFD561DF-BE66-46FC-A943-2EAFED95A840}" sibTransId="{86D3E517-17CC-4C05-BE17-58B2F282C218}"/>
    <dgm:cxn modelId="{7DC3D203-D1B5-4691-86E1-AD56C41ABE6B}" type="presOf" srcId="{6BE93610-B2A2-4322-8BD5-A5E862C83326}" destId="{31FDE7BE-D456-430A-A4A9-5218F237FBEF}" srcOrd="1" destOrd="0" presId="urn:microsoft.com/office/officeart/2005/8/layout/list1"/>
    <dgm:cxn modelId="{E4B63309-2563-4D30-8346-9AF9D8AB35E2}" type="presOf" srcId="{F812E8C9-364A-40B3-8178-71CE74CFBC38}" destId="{9461181E-087E-4BE8-965C-42A6F3A93E9F}" srcOrd="0" destOrd="0" presId="urn:microsoft.com/office/officeart/2005/8/layout/list1"/>
    <dgm:cxn modelId="{38B37425-E40B-4151-B2CB-CA01A85C6BBB}" type="presOf" srcId="{E10C0538-F214-4E89-8E56-B86B6D3676AA}" destId="{583E14AD-C56E-46C3-872A-7F51E9AD761A}" srcOrd="0" destOrd="0" presId="urn:microsoft.com/office/officeart/2005/8/layout/list1"/>
    <dgm:cxn modelId="{F7CA245E-B6B1-4244-8691-BB681502D710}" type="presOf" srcId="{FBEDE375-5A70-4E62-BE54-4D52388C4C2A}" destId="{0014D5BB-DD1D-46FF-BDE9-78F88FD363F1}" srcOrd="0" destOrd="0" presId="urn:microsoft.com/office/officeart/2005/8/layout/list1"/>
    <dgm:cxn modelId="{28C22B60-1156-472C-8E55-69AAD07402CD}" type="presOf" srcId="{BFFA7639-30BA-4162-A4C1-FCE6D88BF066}" destId="{1794BC42-B7A0-4EDD-ABF2-7C5480B1BFA5}" srcOrd="0" destOrd="0" presId="urn:microsoft.com/office/officeart/2005/8/layout/list1"/>
    <dgm:cxn modelId="{5B9E2C63-E2F9-44B5-98DA-EEAA5EBF28E5}" srcId="{F812E8C9-364A-40B3-8178-71CE74CFBC38}" destId="{E10C0538-F214-4E89-8E56-B86B6D3676AA}" srcOrd="3" destOrd="0" parTransId="{1E5A8FAA-2983-41FC-B032-69044C9ED0FA}" sibTransId="{7C040BA9-5518-473D-909F-5179C49502E1}"/>
    <dgm:cxn modelId="{C50B3E6B-D2F1-4E7D-B6CF-3708A05263AC}" srcId="{F812E8C9-364A-40B3-8178-71CE74CFBC38}" destId="{BFFA7639-30BA-4162-A4C1-FCE6D88BF066}" srcOrd="2" destOrd="0" parTransId="{E3F3A84E-719C-4F74-8AFE-21AFC3FE1FE2}" sibTransId="{A8F9E9C4-A0B7-4202-BD79-87A2039964AE}"/>
    <dgm:cxn modelId="{C3F7916B-C664-45B6-898D-892454B63117}" type="presOf" srcId="{3C4E508D-F729-41E6-BD46-B2364B3D66D2}" destId="{00B62A8D-47F9-4C4B-AF95-FF1ED825FBF7}" srcOrd="1" destOrd="0" presId="urn:microsoft.com/office/officeart/2005/8/layout/list1"/>
    <dgm:cxn modelId="{7CA3DC73-1E99-472A-B114-427107214AC6}" type="presOf" srcId="{BFFA7639-30BA-4162-A4C1-FCE6D88BF066}" destId="{164DBDB5-79B6-4F4F-8C52-28E719C7DCBE}" srcOrd="1" destOrd="0" presId="urn:microsoft.com/office/officeart/2005/8/layout/list1"/>
    <dgm:cxn modelId="{22A80F74-76A8-4DFC-8177-1C3526CCDA33}" type="presOf" srcId="{89B735DC-259A-4548-8F6B-6484915AA154}" destId="{EB6CF707-0AA5-4282-805E-26A664B5C676}" srcOrd="0" destOrd="0" presId="urn:microsoft.com/office/officeart/2005/8/layout/list1"/>
    <dgm:cxn modelId="{23B65180-AE43-423D-843B-6A1288657B9E}" srcId="{F812E8C9-364A-40B3-8178-71CE74CFBC38}" destId="{C136C024-7C17-4F21-AC65-7A5A96B11310}" srcOrd="0" destOrd="0" parTransId="{7A509DE8-8BE4-4BE7-ACBA-906BAA662C84}" sibTransId="{DA8D5891-F777-4849-A3B9-C87CC2420523}"/>
    <dgm:cxn modelId="{41E63E89-0278-4591-B783-C4CFC2826505}" type="presOf" srcId="{89B735DC-259A-4548-8F6B-6484915AA154}" destId="{04AFB335-1C09-47A2-B631-28D19C57D3B0}" srcOrd="1" destOrd="0" presId="urn:microsoft.com/office/officeart/2005/8/layout/list1"/>
    <dgm:cxn modelId="{D21CFE8A-9055-4327-8E2B-130C672267C3}" type="presOf" srcId="{C136C024-7C17-4F21-AC65-7A5A96B11310}" destId="{3E639DF2-5E06-4838-B620-42E59F4F2403}" srcOrd="0" destOrd="0" presId="urn:microsoft.com/office/officeart/2005/8/layout/list1"/>
    <dgm:cxn modelId="{181CB6B1-8FB7-4BA4-8088-5F0369836E57}" srcId="{F812E8C9-364A-40B3-8178-71CE74CFBC38}" destId="{6BE93610-B2A2-4322-8BD5-A5E862C83326}" srcOrd="1" destOrd="0" parTransId="{6F06BAA4-0AC8-4212-920A-B0A95920DFC0}" sibTransId="{A09243F3-CB73-4C1F-9B3B-D4D35963943B}"/>
    <dgm:cxn modelId="{50FACFB4-62D5-4ED9-A739-044F7625E011}" type="presOf" srcId="{C136C024-7C17-4F21-AC65-7A5A96B11310}" destId="{84033DD5-0945-4E88-A4B2-E5C4C483F28C}" srcOrd="1" destOrd="0" presId="urn:microsoft.com/office/officeart/2005/8/layout/list1"/>
    <dgm:cxn modelId="{AE8EB0CD-9BDF-41BB-A229-89F1B7D57748}" type="presOf" srcId="{3C4E508D-F729-41E6-BD46-B2364B3D66D2}" destId="{7DC6673F-C116-4FD4-846A-998F2F2297EA}" srcOrd="0" destOrd="0" presId="urn:microsoft.com/office/officeart/2005/8/layout/list1"/>
    <dgm:cxn modelId="{6678C1D1-3925-4EFB-8165-5E25ADA543B8}" type="presOf" srcId="{6BE93610-B2A2-4322-8BD5-A5E862C83326}" destId="{02669EA2-7AB4-4C1F-B11F-0BF90D179C01}" srcOrd="0" destOrd="0" presId="urn:microsoft.com/office/officeart/2005/8/layout/list1"/>
    <dgm:cxn modelId="{05523DD6-8131-4D2A-A56A-C4A230D05F3D}" srcId="{F812E8C9-364A-40B3-8178-71CE74CFBC38}" destId="{FBEDE375-5A70-4E62-BE54-4D52388C4C2A}" srcOrd="5" destOrd="0" parTransId="{9387BE5C-EFB4-4C5B-A396-1C9784E064B5}" sibTransId="{88817160-17D7-4BE8-B85A-9C74C39FE987}"/>
    <dgm:cxn modelId="{7DAF29DD-F7BD-402F-AEF0-0201A04C40CD}" type="presOf" srcId="{E10C0538-F214-4E89-8E56-B86B6D3676AA}" destId="{72EAB0E9-BCBD-4CD7-B9AC-0CAFCD232A6E}" srcOrd="1" destOrd="0" presId="urn:microsoft.com/office/officeart/2005/8/layout/list1"/>
    <dgm:cxn modelId="{B8443DDD-2871-4ABC-8418-31132FE540D9}" type="presOf" srcId="{FBEDE375-5A70-4E62-BE54-4D52388C4C2A}" destId="{19B2946E-8F3E-44C3-92C4-6A8FCE294D61}" srcOrd="1" destOrd="0" presId="urn:microsoft.com/office/officeart/2005/8/layout/list1"/>
    <dgm:cxn modelId="{699A88E6-671D-4640-B9F9-77710177C0E8}" srcId="{F812E8C9-364A-40B3-8178-71CE74CFBC38}" destId="{3C4E508D-F729-41E6-BD46-B2364B3D66D2}" srcOrd="4" destOrd="0" parTransId="{C2CB59B7-813D-4B4C-ACAA-0C878B8A6D51}" sibTransId="{8D298F96-F81D-4E86-81DE-B4ED5409D6DD}"/>
    <dgm:cxn modelId="{64999550-8663-4D58-8D82-F553255F8224}" type="presParOf" srcId="{9461181E-087E-4BE8-965C-42A6F3A93E9F}" destId="{7019A622-C9DB-4DF1-9291-12EC7A8E4898}" srcOrd="0" destOrd="0" presId="urn:microsoft.com/office/officeart/2005/8/layout/list1"/>
    <dgm:cxn modelId="{06327B67-2131-45BE-B5C9-4BA03F5BE6FA}" type="presParOf" srcId="{7019A622-C9DB-4DF1-9291-12EC7A8E4898}" destId="{3E639DF2-5E06-4838-B620-42E59F4F2403}" srcOrd="0" destOrd="0" presId="urn:microsoft.com/office/officeart/2005/8/layout/list1"/>
    <dgm:cxn modelId="{8808DF3A-6E7E-4A87-A357-045CA77FEB70}" type="presParOf" srcId="{7019A622-C9DB-4DF1-9291-12EC7A8E4898}" destId="{84033DD5-0945-4E88-A4B2-E5C4C483F28C}" srcOrd="1" destOrd="0" presId="urn:microsoft.com/office/officeart/2005/8/layout/list1"/>
    <dgm:cxn modelId="{A1D31291-3380-43AE-8C61-4C0CB5B336DB}" type="presParOf" srcId="{9461181E-087E-4BE8-965C-42A6F3A93E9F}" destId="{88AD8026-8761-4ED3-B4FC-FEC9E7AE0ECB}" srcOrd="1" destOrd="0" presId="urn:microsoft.com/office/officeart/2005/8/layout/list1"/>
    <dgm:cxn modelId="{006E1B99-99E7-4D84-AC6B-A477DE8336CB}" type="presParOf" srcId="{9461181E-087E-4BE8-965C-42A6F3A93E9F}" destId="{B4161B02-6C65-421F-B8CF-03B526E56E30}" srcOrd="2" destOrd="0" presId="urn:microsoft.com/office/officeart/2005/8/layout/list1"/>
    <dgm:cxn modelId="{530F7419-CEC7-4B9F-BC36-1C1D6076E17F}" type="presParOf" srcId="{9461181E-087E-4BE8-965C-42A6F3A93E9F}" destId="{EC1D1D05-AB51-4274-8739-8F6B8AFD3179}" srcOrd="3" destOrd="0" presId="urn:microsoft.com/office/officeart/2005/8/layout/list1"/>
    <dgm:cxn modelId="{16BBF692-CB90-43C5-B0FA-02AC351C42FB}" type="presParOf" srcId="{9461181E-087E-4BE8-965C-42A6F3A93E9F}" destId="{DA229820-F5E5-4EE4-BC25-F24C95710C2A}" srcOrd="4" destOrd="0" presId="urn:microsoft.com/office/officeart/2005/8/layout/list1"/>
    <dgm:cxn modelId="{35B0A0ED-FFA2-47BC-9F5F-2E4D6BF35DD3}" type="presParOf" srcId="{DA229820-F5E5-4EE4-BC25-F24C95710C2A}" destId="{02669EA2-7AB4-4C1F-B11F-0BF90D179C01}" srcOrd="0" destOrd="0" presId="urn:microsoft.com/office/officeart/2005/8/layout/list1"/>
    <dgm:cxn modelId="{9F90C032-22AE-469D-9CB6-B71916549201}" type="presParOf" srcId="{DA229820-F5E5-4EE4-BC25-F24C95710C2A}" destId="{31FDE7BE-D456-430A-A4A9-5218F237FBEF}" srcOrd="1" destOrd="0" presId="urn:microsoft.com/office/officeart/2005/8/layout/list1"/>
    <dgm:cxn modelId="{4D20AC7C-D2F5-455E-B617-5EA7E49E9410}" type="presParOf" srcId="{9461181E-087E-4BE8-965C-42A6F3A93E9F}" destId="{96EE3698-4EF3-466C-BE8B-C37227982BC3}" srcOrd="5" destOrd="0" presId="urn:microsoft.com/office/officeart/2005/8/layout/list1"/>
    <dgm:cxn modelId="{7042CC8A-43CA-4877-8980-025246F719DA}" type="presParOf" srcId="{9461181E-087E-4BE8-965C-42A6F3A93E9F}" destId="{D0357F91-00B8-44D4-9082-94DA7E21E315}" srcOrd="6" destOrd="0" presId="urn:microsoft.com/office/officeart/2005/8/layout/list1"/>
    <dgm:cxn modelId="{01722AE0-FF39-45ED-8399-91A95917D464}" type="presParOf" srcId="{9461181E-087E-4BE8-965C-42A6F3A93E9F}" destId="{98A1851C-6CC1-4A59-B47F-59B3C5B77181}" srcOrd="7" destOrd="0" presId="urn:microsoft.com/office/officeart/2005/8/layout/list1"/>
    <dgm:cxn modelId="{5C1018B2-89B6-4216-879B-2B7B8128B178}" type="presParOf" srcId="{9461181E-087E-4BE8-965C-42A6F3A93E9F}" destId="{9B1776AF-79DC-4013-BE37-EEE857353887}" srcOrd="8" destOrd="0" presId="urn:microsoft.com/office/officeart/2005/8/layout/list1"/>
    <dgm:cxn modelId="{DC70B81C-B4AE-4C9B-9579-8C89163E74A3}" type="presParOf" srcId="{9B1776AF-79DC-4013-BE37-EEE857353887}" destId="{1794BC42-B7A0-4EDD-ABF2-7C5480B1BFA5}" srcOrd="0" destOrd="0" presId="urn:microsoft.com/office/officeart/2005/8/layout/list1"/>
    <dgm:cxn modelId="{F6647311-CBB5-42CB-8F1C-BFBCD388F174}" type="presParOf" srcId="{9B1776AF-79DC-4013-BE37-EEE857353887}" destId="{164DBDB5-79B6-4F4F-8C52-28E719C7DCBE}" srcOrd="1" destOrd="0" presId="urn:microsoft.com/office/officeart/2005/8/layout/list1"/>
    <dgm:cxn modelId="{A4B36E33-4286-4674-8A3E-20B2600EC998}" type="presParOf" srcId="{9461181E-087E-4BE8-965C-42A6F3A93E9F}" destId="{5AF72157-4C59-4C2E-B345-237ABE0C0555}" srcOrd="9" destOrd="0" presId="urn:microsoft.com/office/officeart/2005/8/layout/list1"/>
    <dgm:cxn modelId="{7F0BA108-787F-4ED3-BD4B-06883201100B}" type="presParOf" srcId="{9461181E-087E-4BE8-965C-42A6F3A93E9F}" destId="{35468742-6220-4AB2-A52F-81AFC3C986BF}" srcOrd="10" destOrd="0" presId="urn:microsoft.com/office/officeart/2005/8/layout/list1"/>
    <dgm:cxn modelId="{C4E90B7E-7772-4FA4-9A87-4BC55FEA2F5A}" type="presParOf" srcId="{9461181E-087E-4BE8-965C-42A6F3A93E9F}" destId="{57E128AE-6951-4C0B-B293-FD9948C91C85}" srcOrd="11" destOrd="0" presId="urn:microsoft.com/office/officeart/2005/8/layout/list1"/>
    <dgm:cxn modelId="{A1793997-B007-4041-8DD0-7EC86BED9E66}" type="presParOf" srcId="{9461181E-087E-4BE8-965C-42A6F3A93E9F}" destId="{ABBA7F27-57D2-40BD-8C53-CBBAD4152C3A}" srcOrd="12" destOrd="0" presId="urn:microsoft.com/office/officeart/2005/8/layout/list1"/>
    <dgm:cxn modelId="{945FEFBB-68B9-4397-8AA7-7685642DD57F}" type="presParOf" srcId="{ABBA7F27-57D2-40BD-8C53-CBBAD4152C3A}" destId="{583E14AD-C56E-46C3-872A-7F51E9AD761A}" srcOrd="0" destOrd="0" presId="urn:microsoft.com/office/officeart/2005/8/layout/list1"/>
    <dgm:cxn modelId="{E9816D6E-1EA1-46E7-B741-0C35A7008311}" type="presParOf" srcId="{ABBA7F27-57D2-40BD-8C53-CBBAD4152C3A}" destId="{72EAB0E9-BCBD-4CD7-B9AC-0CAFCD232A6E}" srcOrd="1" destOrd="0" presId="urn:microsoft.com/office/officeart/2005/8/layout/list1"/>
    <dgm:cxn modelId="{A1860D79-195A-4A43-887A-C12EAD17816C}" type="presParOf" srcId="{9461181E-087E-4BE8-965C-42A6F3A93E9F}" destId="{6968ECBE-D265-4FD7-A821-16FA988B1B9E}" srcOrd="13" destOrd="0" presId="urn:microsoft.com/office/officeart/2005/8/layout/list1"/>
    <dgm:cxn modelId="{0D3B15FA-6F27-4AC2-ACEF-7BD76ECD00C3}" type="presParOf" srcId="{9461181E-087E-4BE8-965C-42A6F3A93E9F}" destId="{F5EA49BF-D777-429B-B546-7816EB23197F}" srcOrd="14" destOrd="0" presId="urn:microsoft.com/office/officeart/2005/8/layout/list1"/>
    <dgm:cxn modelId="{3DE752EE-B73F-4DEA-B39F-B1C5311A3078}" type="presParOf" srcId="{9461181E-087E-4BE8-965C-42A6F3A93E9F}" destId="{2570AD9F-0E8C-44F8-B542-EFF4B199313D}" srcOrd="15" destOrd="0" presId="urn:microsoft.com/office/officeart/2005/8/layout/list1"/>
    <dgm:cxn modelId="{E7DB7166-AEFF-400B-96DA-0709921C364B}" type="presParOf" srcId="{9461181E-087E-4BE8-965C-42A6F3A93E9F}" destId="{D470CA78-9839-43A2-936B-5FA14603D36F}" srcOrd="16" destOrd="0" presId="urn:microsoft.com/office/officeart/2005/8/layout/list1"/>
    <dgm:cxn modelId="{045BF60D-E0A0-4CF1-BF90-45DD6507DF10}" type="presParOf" srcId="{D470CA78-9839-43A2-936B-5FA14603D36F}" destId="{7DC6673F-C116-4FD4-846A-998F2F2297EA}" srcOrd="0" destOrd="0" presId="urn:microsoft.com/office/officeart/2005/8/layout/list1"/>
    <dgm:cxn modelId="{C2DCF682-85E5-4E4E-916B-25DD3DB2A8FA}" type="presParOf" srcId="{D470CA78-9839-43A2-936B-5FA14603D36F}" destId="{00B62A8D-47F9-4C4B-AF95-FF1ED825FBF7}" srcOrd="1" destOrd="0" presId="urn:microsoft.com/office/officeart/2005/8/layout/list1"/>
    <dgm:cxn modelId="{1EE49D1E-FDB6-43C9-B545-958D4F1CF5DF}" type="presParOf" srcId="{9461181E-087E-4BE8-965C-42A6F3A93E9F}" destId="{BE7E07CD-5E5A-4C44-8302-2431512D6494}" srcOrd="17" destOrd="0" presId="urn:microsoft.com/office/officeart/2005/8/layout/list1"/>
    <dgm:cxn modelId="{7EBEC7C2-8C1F-43B6-BA52-94104B422B3A}" type="presParOf" srcId="{9461181E-087E-4BE8-965C-42A6F3A93E9F}" destId="{820E8A3F-2B5A-448B-BF0C-D27AC4DED8F4}" srcOrd="18" destOrd="0" presId="urn:microsoft.com/office/officeart/2005/8/layout/list1"/>
    <dgm:cxn modelId="{DE1816C5-5D99-440F-98BB-D1A14901A552}" type="presParOf" srcId="{9461181E-087E-4BE8-965C-42A6F3A93E9F}" destId="{68A5F8C9-AC74-4F05-A705-BD8DF6DADBEE}" srcOrd="19" destOrd="0" presId="urn:microsoft.com/office/officeart/2005/8/layout/list1"/>
    <dgm:cxn modelId="{01160E3F-2748-45B1-A857-5FFF23347DB5}" type="presParOf" srcId="{9461181E-087E-4BE8-965C-42A6F3A93E9F}" destId="{6861D2EF-C220-4360-8698-555FE37BFF57}" srcOrd="20" destOrd="0" presId="urn:microsoft.com/office/officeart/2005/8/layout/list1"/>
    <dgm:cxn modelId="{9A8C3E2E-774F-43E1-819A-25D8DC47AE60}" type="presParOf" srcId="{6861D2EF-C220-4360-8698-555FE37BFF57}" destId="{0014D5BB-DD1D-46FF-BDE9-78F88FD363F1}" srcOrd="0" destOrd="0" presId="urn:microsoft.com/office/officeart/2005/8/layout/list1"/>
    <dgm:cxn modelId="{2F995423-34C5-465A-B278-743354218149}" type="presParOf" srcId="{6861D2EF-C220-4360-8698-555FE37BFF57}" destId="{19B2946E-8F3E-44C3-92C4-6A8FCE294D61}" srcOrd="1" destOrd="0" presId="urn:microsoft.com/office/officeart/2005/8/layout/list1"/>
    <dgm:cxn modelId="{792CDECA-5F29-4873-9E40-C588970549FD}" type="presParOf" srcId="{9461181E-087E-4BE8-965C-42A6F3A93E9F}" destId="{3015E9F7-CFCA-49AC-BAF7-DA31869CBD6B}" srcOrd="21" destOrd="0" presId="urn:microsoft.com/office/officeart/2005/8/layout/list1"/>
    <dgm:cxn modelId="{2B52EF86-864E-42D0-9090-F06EACAEFB6D}" type="presParOf" srcId="{9461181E-087E-4BE8-965C-42A6F3A93E9F}" destId="{F60B407F-165B-4FB5-8B7D-0B6DD5CEE278}" srcOrd="22" destOrd="0" presId="urn:microsoft.com/office/officeart/2005/8/layout/list1"/>
    <dgm:cxn modelId="{798E4093-613E-418E-BEAF-A2CB00FE960D}" type="presParOf" srcId="{9461181E-087E-4BE8-965C-42A6F3A93E9F}" destId="{0482399B-A5B2-40DC-A7E2-D3EB5BBF4255}" srcOrd="23" destOrd="0" presId="urn:microsoft.com/office/officeart/2005/8/layout/list1"/>
    <dgm:cxn modelId="{F0EE24CC-5424-4787-9896-16590AE75795}" type="presParOf" srcId="{9461181E-087E-4BE8-965C-42A6F3A93E9F}" destId="{83625BE5-E776-41E9-8473-4213EDEE57E9}" srcOrd="24" destOrd="0" presId="urn:microsoft.com/office/officeart/2005/8/layout/list1"/>
    <dgm:cxn modelId="{3D20F3F8-436A-4BBE-B755-E13ECBACB533}" type="presParOf" srcId="{83625BE5-E776-41E9-8473-4213EDEE57E9}" destId="{EB6CF707-0AA5-4282-805E-26A664B5C676}" srcOrd="0" destOrd="0" presId="urn:microsoft.com/office/officeart/2005/8/layout/list1"/>
    <dgm:cxn modelId="{4D8FD3BD-C526-4BA3-A77B-47AE47BA371B}" type="presParOf" srcId="{83625BE5-E776-41E9-8473-4213EDEE57E9}" destId="{04AFB335-1C09-47A2-B631-28D19C57D3B0}" srcOrd="1" destOrd="0" presId="urn:microsoft.com/office/officeart/2005/8/layout/list1"/>
    <dgm:cxn modelId="{16D2466E-695C-42D0-8E7E-9DB67194F0B9}" type="presParOf" srcId="{9461181E-087E-4BE8-965C-42A6F3A93E9F}" destId="{C1B8CF01-DDAB-45E8-8AFB-9B8DACBA96EB}" srcOrd="25" destOrd="0" presId="urn:microsoft.com/office/officeart/2005/8/layout/list1"/>
    <dgm:cxn modelId="{99DDD83C-5D9E-43D2-99A3-FD75F2850036}" type="presParOf" srcId="{9461181E-087E-4BE8-965C-42A6F3A93E9F}" destId="{8A174574-8694-42AC-8166-7E01EA8B8AC2}" srcOrd="2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50B8A7-FEB8-476B-99A4-E41888F28D23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86B1309-86E4-4B21-BFA3-6F913202B3F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trestná činnost jako problém – změna, volba, plánování</a:t>
          </a:r>
          <a:endParaRPr lang="cs-CZ" sz="1800" dirty="0">
            <a:solidFill>
              <a:schemeClr val="tx1"/>
            </a:solidFill>
          </a:endParaRPr>
        </a:p>
      </dgm:t>
    </dgm:pt>
    <dgm:pt modelId="{C61B3457-66E3-44E3-A505-AD76FD71FAAD}" type="parTrans" cxnId="{5067FF91-C40A-40D7-AF37-CE33CECBEFA3}">
      <dgm:prSet/>
      <dgm:spPr/>
      <dgm:t>
        <a:bodyPr/>
        <a:lstStyle/>
        <a:p>
          <a:endParaRPr lang="cs-CZ"/>
        </a:p>
      </dgm:t>
    </dgm:pt>
    <dgm:pt modelId="{C2529B02-8B91-4BDE-BC13-A9B029DFD678}" type="sibTrans" cxnId="{5067FF91-C40A-40D7-AF37-CE33CECBEFA3}">
      <dgm:prSet/>
      <dgm:spPr/>
      <dgm:t>
        <a:bodyPr/>
        <a:lstStyle/>
        <a:p>
          <a:endParaRPr lang="cs-CZ"/>
        </a:p>
      </dgm:t>
    </dgm:pt>
    <dgm:pt modelId="{7A9A4857-0D0C-4C47-B178-548E94DB525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rozvoj kritického myšlení, styly myšlení</a:t>
          </a:r>
          <a:endParaRPr lang="cs-CZ" sz="1800" dirty="0">
            <a:solidFill>
              <a:schemeClr val="tx1"/>
            </a:solidFill>
          </a:endParaRPr>
        </a:p>
      </dgm:t>
    </dgm:pt>
    <dgm:pt modelId="{9A9C3A81-61AA-43BB-9D62-CB4166085077}" type="parTrans" cxnId="{560C40A1-99F6-44ED-9D38-72C677466446}">
      <dgm:prSet/>
      <dgm:spPr/>
      <dgm:t>
        <a:bodyPr/>
        <a:lstStyle/>
        <a:p>
          <a:endParaRPr lang="cs-CZ"/>
        </a:p>
      </dgm:t>
    </dgm:pt>
    <dgm:pt modelId="{F263A8FA-1F2E-4FB5-A3AD-AAC065839769}" type="sibTrans" cxnId="{560C40A1-99F6-44ED-9D38-72C677466446}">
      <dgm:prSet/>
      <dgm:spPr/>
      <dgm:t>
        <a:bodyPr/>
        <a:lstStyle/>
        <a:p>
          <a:endParaRPr lang="cs-CZ"/>
        </a:p>
      </dgm:t>
    </dgm:pt>
    <dgm:pt modelId="{807EA23B-9340-4047-A9B0-5FC163B5EDBA}">
      <dgm:prSet phldrT="[Text]"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trénink sociálních dovedností a znalostí (rozvoj sociálních kompetencí)</a:t>
          </a:r>
          <a:endParaRPr lang="cs-CZ" sz="1800" dirty="0">
            <a:solidFill>
              <a:schemeClr val="tx1"/>
            </a:solidFill>
          </a:endParaRPr>
        </a:p>
      </dgm:t>
    </dgm:pt>
    <dgm:pt modelId="{2B5B2C54-E0B8-4402-B319-57449CDC3886}" type="parTrans" cxnId="{C315019B-4C17-4157-A538-361A84C0FE63}">
      <dgm:prSet/>
      <dgm:spPr/>
      <dgm:t>
        <a:bodyPr/>
        <a:lstStyle/>
        <a:p>
          <a:endParaRPr lang="cs-CZ"/>
        </a:p>
      </dgm:t>
    </dgm:pt>
    <dgm:pt modelId="{238BC9F8-2A3B-454C-A498-CA7E2CB329C0}" type="sibTrans" cxnId="{C315019B-4C17-4157-A538-361A84C0FE63}">
      <dgm:prSet/>
      <dgm:spPr/>
      <dgm:t>
        <a:bodyPr/>
        <a:lstStyle/>
        <a:p>
          <a:endParaRPr lang="cs-CZ"/>
        </a:p>
      </dgm:t>
    </dgm:pt>
    <dgm:pt modelId="{495159E7-1EB0-4DE5-93A6-48223EC7CAB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řešení problému s dlouhodobější perspektivou</a:t>
          </a:r>
          <a:endParaRPr lang="cs-CZ" sz="1800" dirty="0">
            <a:solidFill>
              <a:schemeClr val="tx1"/>
            </a:solidFill>
          </a:endParaRPr>
        </a:p>
      </dgm:t>
    </dgm:pt>
    <dgm:pt modelId="{B53ED236-893F-4BD7-8A58-776C85F02FF4}" type="parTrans" cxnId="{251CA022-18E4-4219-98EF-527EA515AA9E}">
      <dgm:prSet/>
      <dgm:spPr/>
      <dgm:t>
        <a:bodyPr/>
        <a:lstStyle/>
        <a:p>
          <a:endParaRPr lang="cs-CZ"/>
        </a:p>
      </dgm:t>
    </dgm:pt>
    <dgm:pt modelId="{279DAD1E-9088-48E3-8A45-CA940ED2E328}" type="sibTrans" cxnId="{251CA022-18E4-4219-98EF-527EA515AA9E}">
      <dgm:prSet/>
      <dgm:spPr/>
      <dgm:t>
        <a:bodyPr/>
        <a:lstStyle/>
        <a:p>
          <a:endParaRPr lang="cs-CZ"/>
        </a:p>
      </dgm:t>
    </dgm:pt>
    <dgm:pt modelId="{0C9175E5-DB09-40ED-843D-1A260AF182D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učení sebeovládání (zvládání stresu a agresivity)</a:t>
          </a:r>
          <a:endParaRPr lang="cs-CZ" sz="1800" dirty="0">
            <a:solidFill>
              <a:schemeClr val="tx1"/>
            </a:solidFill>
          </a:endParaRPr>
        </a:p>
      </dgm:t>
    </dgm:pt>
    <dgm:pt modelId="{F25BAC0B-DADE-460C-9AE7-5A6283582F20}" type="parTrans" cxnId="{99DBB8FD-377B-430D-9F06-445587517036}">
      <dgm:prSet/>
      <dgm:spPr/>
      <dgm:t>
        <a:bodyPr/>
        <a:lstStyle/>
        <a:p>
          <a:endParaRPr lang="cs-CZ"/>
        </a:p>
      </dgm:t>
    </dgm:pt>
    <dgm:pt modelId="{B8FDFB30-EA72-4104-BE4F-1AAD3476F755}" type="sibTrans" cxnId="{99DBB8FD-377B-430D-9F06-445587517036}">
      <dgm:prSet/>
      <dgm:spPr/>
      <dgm:t>
        <a:bodyPr/>
        <a:lstStyle/>
        <a:p>
          <a:endParaRPr lang="cs-CZ"/>
        </a:p>
      </dgm:t>
    </dgm:pt>
    <dgm:pt modelId="{EEF07183-6C15-44E5-802D-0DA2545FCBC4}" type="pres">
      <dgm:prSet presAssocID="{B750B8A7-FEB8-476B-99A4-E41888F28D23}" presName="diagram" presStyleCnt="0">
        <dgm:presLayoutVars>
          <dgm:dir/>
          <dgm:resizeHandles val="exact"/>
        </dgm:presLayoutVars>
      </dgm:prSet>
      <dgm:spPr/>
    </dgm:pt>
    <dgm:pt modelId="{62807B4F-FE7F-42C6-8D97-7CB18BAABD73}" type="pres">
      <dgm:prSet presAssocID="{986B1309-86E4-4B21-BFA3-6F913202B3F0}" presName="node" presStyleLbl="node1" presStyleIdx="0" presStyleCnt="5" custScaleY="53147">
        <dgm:presLayoutVars>
          <dgm:bulletEnabled val="1"/>
        </dgm:presLayoutVars>
      </dgm:prSet>
      <dgm:spPr/>
    </dgm:pt>
    <dgm:pt modelId="{5C11B408-5778-4199-82BE-712B2A54D797}" type="pres">
      <dgm:prSet presAssocID="{C2529B02-8B91-4BDE-BC13-A9B029DFD678}" presName="sibTrans" presStyleCnt="0"/>
      <dgm:spPr/>
    </dgm:pt>
    <dgm:pt modelId="{66734E1C-E554-4E70-85CC-D57E96CDA04B}" type="pres">
      <dgm:prSet presAssocID="{7A9A4857-0D0C-4C47-B178-548E94DB5257}" presName="node" presStyleLbl="node1" presStyleIdx="1" presStyleCnt="5" custScaleY="58282">
        <dgm:presLayoutVars>
          <dgm:bulletEnabled val="1"/>
        </dgm:presLayoutVars>
      </dgm:prSet>
      <dgm:spPr/>
    </dgm:pt>
    <dgm:pt modelId="{13BFCFB3-38B6-4B04-9ED1-70BA1264AFEA}" type="pres">
      <dgm:prSet presAssocID="{F263A8FA-1F2E-4FB5-A3AD-AAC065839769}" presName="sibTrans" presStyleCnt="0"/>
      <dgm:spPr/>
    </dgm:pt>
    <dgm:pt modelId="{834E5370-D2F7-45EC-BEB1-36404BAA228C}" type="pres">
      <dgm:prSet presAssocID="{807EA23B-9340-4047-A9B0-5FC163B5EDBA}" presName="node" presStyleLbl="node1" presStyleIdx="2" presStyleCnt="5" custScaleY="49190">
        <dgm:presLayoutVars>
          <dgm:bulletEnabled val="1"/>
        </dgm:presLayoutVars>
      </dgm:prSet>
      <dgm:spPr/>
    </dgm:pt>
    <dgm:pt modelId="{3E38BA8D-8DB6-4B4A-B26B-BA3C84D49399}" type="pres">
      <dgm:prSet presAssocID="{238BC9F8-2A3B-454C-A498-CA7E2CB329C0}" presName="sibTrans" presStyleCnt="0"/>
      <dgm:spPr/>
    </dgm:pt>
    <dgm:pt modelId="{DF0650D6-957A-4CAA-9340-74B591CADAD3}" type="pres">
      <dgm:prSet presAssocID="{495159E7-1EB0-4DE5-93A6-48223EC7CABD}" presName="node" presStyleLbl="node1" presStyleIdx="3" presStyleCnt="5" custScaleY="51162">
        <dgm:presLayoutVars>
          <dgm:bulletEnabled val="1"/>
        </dgm:presLayoutVars>
      </dgm:prSet>
      <dgm:spPr/>
    </dgm:pt>
    <dgm:pt modelId="{7001BD3B-E495-4CB7-A513-9C8538C47735}" type="pres">
      <dgm:prSet presAssocID="{279DAD1E-9088-48E3-8A45-CA940ED2E328}" presName="sibTrans" presStyleCnt="0"/>
      <dgm:spPr/>
    </dgm:pt>
    <dgm:pt modelId="{95FB9AE1-E9CA-4D8A-ACCF-D2C56F4FBEC0}" type="pres">
      <dgm:prSet presAssocID="{0C9175E5-DB09-40ED-843D-1A260AF182D4}" presName="node" presStyleLbl="node1" presStyleIdx="4" presStyleCnt="5" custScaleY="51072">
        <dgm:presLayoutVars>
          <dgm:bulletEnabled val="1"/>
        </dgm:presLayoutVars>
      </dgm:prSet>
      <dgm:spPr/>
    </dgm:pt>
  </dgm:ptLst>
  <dgm:cxnLst>
    <dgm:cxn modelId="{A6C73A1F-2FDA-4065-ABE5-7BC83AB04CB0}" type="presOf" srcId="{986B1309-86E4-4B21-BFA3-6F913202B3F0}" destId="{62807B4F-FE7F-42C6-8D97-7CB18BAABD73}" srcOrd="0" destOrd="0" presId="urn:microsoft.com/office/officeart/2005/8/layout/default"/>
    <dgm:cxn modelId="{251CA022-18E4-4219-98EF-527EA515AA9E}" srcId="{B750B8A7-FEB8-476B-99A4-E41888F28D23}" destId="{495159E7-1EB0-4DE5-93A6-48223EC7CABD}" srcOrd="3" destOrd="0" parTransId="{B53ED236-893F-4BD7-8A58-776C85F02FF4}" sibTransId="{279DAD1E-9088-48E3-8A45-CA940ED2E328}"/>
    <dgm:cxn modelId="{13292330-F05A-474A-9664-3A4B54291AD7}" type="presOf" srcId="{495159E7-1EB0-4DE5-93A6-48223EC7CABD}" destId="{DF0650D6-957A-4CAA-9340-74B591CADAD3}" srcOrd="0" destOrd="0" presId="urn:microsoft.com/office/officeart/2005/8/layout/default"/>
    <dgm:cxn modelId="{2D0A2642-B5AC-4F10-BF99-55E05925D7C9}" type="presOf" srcId="{B750B8A7-FEB8-476B-99A4-E41888F28D23}" destId="{EEF07183-6C15-44E5-802D-0DA2545FCBC4}" srcOrd="0" destOrd="0" presId="urn:microsoft.com/office/officeart/2005/8/layout/default"/>
    <dgm:cxn modelId="{829B4855-4F1A-400E-9705-F6A2C6E4F634}" type="presOf" srcId="{7A9A4857-0D0C-4C47-B178-548E94DB5257}" destId="{66734E1C-E554-4E70-85CC-D57E96CDA04B}" srcOrd="0" destOrd="0" presId="urn:microsoft.com/office/officeart/2005/8/layout/default"/>
    <dgm:cxn modelId="{2EEB2885-0241-4E84-85B4-8B7FA0937CC2}" type="presOf" srcId="{0C9175E5-DB09-40ED-843D-1A260AF182D4}" destId="{95FB9AE1-E9CA-4D8A-ACCF-D2C56F4FBEC0}" srcOrd="0" destOrd="0" presId="urn:microsoft.com/office/officeart/2005/8/layout/default"/>
    <dgm:cxn modelId="{5067FF91-C40A-40D7-AF37-CE33CECBEFA3}" srcId="{B750B8A7-FEB8-476B-99A4-E41888F28D23}" destId="{986B1309-86E4-4B21-BFA3-6F913202B3F0}" srcOrd="0" destOrd="0" parTransId="{C61B3457-66E3-44E3-A505-AD76FD71FAAD}" sibTransId="{C2529B02-8B91-4BDE-BC13-A9B029DFD678}"/>
    <dgm:cxn modelId="{C315019B-4C17-4157-A538-361A84C0FE63}" srcId="{B750B8A7-FEB8-476B-99A4-E41888F28D23}" destId="{807EA23B-9340-4047-A9B0-5FC163B5EDBA}" srcOrd="2" destOrd="0" parTransId="{2B5B2C54-E0B8-4402-B319-57449CDC3886}" sibTransId="{238BC9F8-2A3B-454C-A498-CA7E2CB329C0}"/>
    <dgm:cxn modelId="{560C40A1-99F6-44ED-9D38-72C677466446}" srcId="{B750B8A7-FEB8-476B-99A4-E41888F28D23}" destId="{7A9A4857-0D0C-4C47-B178-548E94DB5257}" srcOrd="1" destOrd="0" parTransId="{9A9C3A81-61AA-43BB-9D62-CB4166085077}" sibTransId="{F263A8FA-1F2E-4FB5-A3AD-AAC065839769}"/>
    <dgm:cxn modelId="{651891EC-E636-4BE0-97B7-4FA83058FD26}" type="presOf" srcId="{807EA23B-9340-4047-A9B0-5FC163B5EDBA}" destId="{834E5370-D2F7-45EC-BEB1-36404BAA228C}" srcOrd="0" destOrd="0" presId="urn:microsoft.com/office/officeart/2005/8/layout/default"/>
    <dgm:cxn modelId="{99DBB8FD-377B-430D-9F06-445587517036}" srcId="{B750B8A7-FEB8-476B-99A4-E41888F28D23}" destId="{0C9175E5-DB09-40ED-843D-1A260AF182D4}" srcOrd="4" destOrd="0" parTransId="{F25BAC0B-DADE-460C-9AE7-5A6283582F20}" sibTransId="{B8FDFB30-EA72-4104-BE4F-1AAD3476F755}"/>
    <dgm:cxn modelId="{49E26CD2-8592-4FE8-AA1C-AE78C7F87CD0}" type="presParOf" srcId="{EEF07183-6C15-44E5-802D-0DA2545FCBC4}" destId="{62807B4F-FE7F-42C6-8D97-7CB18BAABD73}" srcOrd="0" destOrd="0" presId="urn:microsoft.com/office/officeart/2005/8/layout/default"/>
    <dgm:cxn modelId="{DBD15000-9DF1-4AF9-90B6-0F81837E700C}" type="presParOf" srcId="{EEF07183-6C15-44E5-802D-0DA2545FCBC4}" destId="{5C11B408-5778-4199-82BE-712B2A54D797}" srcOrd="1" destOrd="0" presId="urn:microsoft.com/office/officeart/2005/8/layout/default"/>
    <dgm:cxn modelId="{01A00C05-64F5-4179-AE8A-1B3899421565}" type="presParOf" srcId="{EEF07183-6C15-44E5-802D-0DA2545FCBC4}" destId="{66734E1C-E554-4E70-85CC-D57E96CDA04B}" srcOrd="2" destOrd="0" presId="urn:microsoft.com/office/officeart/2005/8/layout/default"/>
    <dgm:cxn modelId="{D0EC1C60-2EFD-48D7-9EF2-FF9C8EA00AE7}" type="presParOf" srcId="{EEF07183-6C15-44E5-802D-0DA2545FCBC4}" destId="{13BFCFB3-38B6-4B04-9ED1-70BA1264AFEA}" srcOrd="3" destOrd="0" presId="urn:microsoft.com/office/officeart/2005/8/layout/default"/>
    <dgm:cxn modelId="{6342FADA-9CA2-4F12-A325-F97B5352F451}" type="presParOf" srcId="{EEF07183-6C15-44E5-802D-0DA2545FCBC4}" destId="{834E5370-D2F7-45EC-BEB1-36404BAA228C}" srcOrd="4" destOrd="0" presId="urn:microsoft.com/office/officeart/2005/8/layout/default"/>
    <dgm:cxn modelId="{C6373A9A-52E5-407C-84E4-0A476280ED47}" type="presParOf" srcId="{EEF07183-6C15-44E5-802D-0DA2545FCBC4}" destId="{3E38BA8D-8DB6-4B4A-B26B-BA3C84D49399}" srcOrd="5" destOrd="0" presId="urn:microsoft.com/office/officeart/2005/8/layout/default"/>
    <dgm:cxn modelId="{A6E564E9-8732-4177-956D-AB8A22D927E8}" type="presParOf" srcId="{EEF07183-6C15-44E5-802D-0DA2545FCBC4}" destId="{DF0650D6-957A-4CAA-9340-74B591CADAD3}" srcOrd="6" destOrd="0" presId="urn:microsoft.com/office/officeart/2005/8/layout/default"/>
    <dgm:cxn modelId="{44CAC6E4-7C64-4ADE-B0F0-D6794C685931}" type="presParOf" srcId="{EEF07183-6C15-44E5-802D-0DA2545FCBC4}" destId="{7001BD3B-E495-4CB7-A513-9C8538C47735}" srcOrd="7" destOrd="0" presId="urn:microsoft.com/office/officeart/2005/8/layout/default"/>
    <dgm:cxn modelId="{183C1E40-1819-407C-B331-0261C03CEDC8}" type="presParOf" srcId="{EEF07183-6C15-44E5-802D-0DA2545FCBC4}" destId="{95FB9AE1-E9CA-4D8A-ACCF-D2C56F4FBEC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E3665C-EE1B-451C-A45A-0A9B240D12F9}" type="doc">
      <dgm:prSet loTypeId="urn:microsoft.com/office/officeart/2005/8/layout/default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BA38FAC0-E163-46A0-9397-C1134E63FE0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rozvoj komunikačních dovedností</a:t>
          </a:r>
          <a:endParaRPr lang="cs-CZ" sz="1800" dirty="0">
            <a:solidFill>
              <a:schemeClr val="tx1"/>
            </a:solidFill>
          </a:endParaRPr>
        </a:p>
      </dgm:t>
    </dgm:pt>
    <dgm:pt modelId="{A84900AA-EAC3-4A84-9279-659A322D2773}" type="parTrans" cxnId="{3F2FACC2-E4B7-42D3-910C-BA3E4EFFE182}">
      <dgm:prSet/>
      <dgm:spPr/>
      <dgm:t>
        <a:bodyPr/>
        <a:lstStyle/>
        <a:p>
          <a:endParaRPr lang="cs-CZ"/>
        </a:p>
      </dgm:t>
    </dgm:pt>
    <dgm:pt modelId="{70BA468B-5673-4871-875C-D04857525BF3}" type="sibTrans" cxnId="{3F2FACC2-E4B7-42D3-910C-BA3E4EFFE182}">
      <dgm:prSet/>
      <dgm:spPr/>
      <dgm:t>
        <a:bodyPr/>
        <a:lstStyle/>
        <a:p>
          <a:endParaRPr lang="cs-CZ"/>
        </a:p>
      </dgm:t>
    </dgm:pt>
    <dgm:pt modelId="{FB605DC8-3ED9-4C7F-9800-60D4579DDE2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posilování sebedůvěry</a:t>
          </a:r>
        </a:p>
      </dgm:t>
    </dgm:pt>
    <dgm:pt modelId="{40C98CD8-77FF-46B8-B161-A109913B89C1}" type="parTrans" cxnId="{1C09D27B-B811-43E0-B56B-9D57B1941E99}">
      <dgm:prSet/>
      <dgm:spPr/>
      <dgm:t>
        <a:bodyPr/>
        <a:lstStyle/>
        <a:p>
          <a:endParaRPr lang="cs-CZ"/>
        </a:p>
      </dgm:t>
    </dgm:pt>
    <dgm:pt modelId="{075B5D6F-EA0E-4E02-B952-9ADDC7C5F9EC}" type="sibTrans" cxnId="{1C09D27B-B811-43E0-B56B-9D57B1941E99}">
      <dgm:prSet/>
      <dgm:spPr/>
      <dgm:t>
        <a:bodyPr/>
        <a:lstStyle/>
        <a:p>
          <a:endParaRPr lang="cs-CZ"/>
        </a:p>
      </dgm:t>
    </dgm:pt>
    <dgm:pt modelId="{E4618ECD-4B46-456B-B3F4-78C6EEBBE44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předcházení pocitů frustrace a zklamání z neúspěšného zařazení do společnosti </a:t>
          </a:r>
          <a:endParaRPr lang="cs-CZ" sz="1800" dirty="0">
            <a:solidFill>
              <a:schemeClr val="tx1"/>
            </a:solidFill>
          </a:endParaRPr>
        </a:p>
      </dgm:t>
    </dgm:pt>
    <dgm:pt modelId="{0E796EB3-F95A-4A2E-98AC-DA61BBE574CD}" type="parTrans" cxnId="{6D87E2A1-F9E0-4CD1-9910-503289473D62}">
      <dgm:prSet/>
      <dgm:spPr/>
      <dgm:t>
        <a:bodyPr/>
        <a:lstStyle/>
        <a:p>
          <a:endParaRPr lang="cs-CZ"/>
        </a:p>
      </dgm:t>
    </dgm:pt>
    <dgm:pt modelId="{13CADFBA-D141-4556-9800-749AB05026FC}" type="sibTrans" cxnId="{6D87E2A1-F9E0-4CD1-9910-503289473D62}">
      <dgm:prSet/>
      <dgm:spPr/>
      <dgm:t>
        <a:bodyPr/>
        <a:lstStyle/>
        <a:p>
          <a:endParaRPr lang="cs-CZ"/>
        </a:p>
      </dgm:t>
    </dgm:pt>
    <dgm:pt modelId="{A70D6515-0ABF-4359-93BD-C7A44854E58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posílení sociálních vazeb (poradenství, význam rodiny a sociálních vztahů)</a:t>
          </a:r>
          <a:endParaRPr lang="cs-CZ" sz="1800" dirty="0">
            <a:solidFill>
              <a:schemeClr val="tx1"/>
            </a:solidFill>
          </a:endParaRPr>
        </a:p>
      </dgm:t>
    </dgm:pt>
    <dgm:pt modelId="{D7DF34F7-CE89-4AF5-8AA7-3C601891A467}" type="parTrans" cxnId="{718E75A3-56E1-4924-AE10-70B33E5614D6}">
      <dgm:prSet/>
      <dgm:spPr/>
      <dgm:t>
        <a:bodyPr/>
        <a:lstStyle/>
        <a:p>
          <a:endParaRPr lang="cs-CZ"/>
        </a:p>
      </dgm:t>
    </dgm:pt>
    <dgm:pt modelId="{019CCD93-9B2B-49F6-ABD2-4732DA622DB4}" type="sibTrans" cxnId="{718E75A3-56E1-4924-AE10-70B33E5614D6}">
      <dgm:prSet/>
      <dgm:spPr/>
      <dgm:t>
        <a:bodyPr/>
        <a:lstStyle/>
        <a:p>
          <a:endParaRPr lang="cs-CZ"/>
        </a:p>
      </dgm:t>
    </dgm:pt>
    <dgm:pt modelId="{F2FD60BB-833B-4B12-BF6E-ABB32A4BB36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800" b="1" dirty="0">
              <a:solidFill>
                <a:schemeClr val="tx1"/>
              </a:solidFill>
            </a:rPr>
            <a:t>posilování pozitivních sociálních norem (přijímání pravidel a odpovědnosti)</a:t>
          </a:r>
          <a:endParaRPr lang="cs-CZ" sz="1800" dirty="0">
            <a:solidFill>
              <a:schemeClr val="tx1"/>
            </a:solidFill>
          </a:endParaRPr>
        </a:p>
      </dgm:t>
    </dgm:pt>
    <dgm:pt modelId="{C3EAD358-1C2E-44BA-825A-E9AE8C2DDD78}" type="parTrans" cxnId="{B9C56F5F-CC26-468D-83F0-1C63A1849FC9}">
      <dgm:prSet/>
      <dgm:spPr/>
      <dgm:t>
        <a:bodyPr/>
        <a:lstStyle/>
        <a:p>
          <a:endParaRPr lang="cs-CZ"/>
        </a:p>
      </dgm:t>
    </dgm:pt>
    <dgm:pt modelId="{FC473E67-038D-4ABB-9205-6254840DDEE8}" type="sibTrans" cxnId="{B9C56F5F-CC26-468D-83F0-1C63A1849FC9}">
      <dgm:prSet/>
      <dgm:spPr/>
      <dgm:t>
        <a:bodyPr/>
        <a:lstStyle/>
        <a:p>
          <a:endParaRPr lang="cs-CZ"/>
        </a:p>
      </dgm:t>
    </dgm:pt>
    <dgm:pt modelId="{D2E08729-4F48-4877-8C9D-985862661F9F}" type="pres">
      <dgm:prSet presAssocID="{1DE3665C-EE1B-451C-A45A-0A9B240D12F9}" presName="diagram" presStyleCnt="0">
        <dgm:presLayoutVars>
          <dgm:dir/>
          <dgm:resizeHandles val="exact"/>
        </dgm:presLayoutVars>
      </dgm:prSet>
      <dgm:spPr/>
    </dgm:pt>
    <dgm:pt modelId="{07096245-DA4A-40C3-AADE-B9647FB717A7}" type="pres">
      <dgm:prSet presAssocID="{BA38FAC0-E163-46A0-9397-C1134E63FE00}" presName="node" presStyleLbl="node1" presStyleIdx="0" presStyleCnt="5" custScaleY="58324">
        <dgm:presLayoutVars>
          <dgm:bulletEnabled val="1"/>
        </dgm:presLayoutVars>
      </dgm:prSet>
      <dgm:spPr/>
    </dgm:pt>
    <dgm:pt modelId="{74B337A0-6A06-4936-841F-B870B19E3F62}" type="pres">
      <dgm:prSet presAssocID="{70BA468B-5673-4871-875C-D04857525BF3}" presName="sibTrans" presStyleCnt="0"/>
      <dgm:spPr/>
    </dgm:pt>
    <dgm:pt modelId="{46302AFC-97DD-4229-ACCA-62737B2F0BB0}" type="pres">
      <dgm:prSet presAssocID="{FB605DC8-3ED9-4C7F-9800-60D4579DDE20}" presName="node" presStyleLbl="node1" presStyleIdx="1" presStyleCnt="5" custScaleY="57981">
        <dgm:presLayoutVars>
          <dgm:bulletEnabled val="1"/>
        </dgm:presLayoutVars>
      </dgm:prSet>
      <dgm:spPr/>
    </dgm:pt>
    <dgm:pt modelId="{4B22B074-C466-4251-96B7-87D94EA6783F}" type="pres">
      <dgm:prSet presAssocID="{075B5D6F-EA0E-4E02-B952-9ADDC7C5F9EC}" presName="sibTrans" presStyleCnt="0"/>
      <dgm:spPr/>
    </dgm:pt>
    <dgm:pt modelId="{9FFC0099-80C2-47D1-91C2-5A38AC98D983}" type="pres">
      <dgm:prSet presAssocID="{E4618ECD-4B46-456B-B3F4-78C6EEBBE44E}" presName="node" presStyleLbl="node1" presStyleIdx="2" presStyleCnt="5" custScaleY="67307">
        <dgm:presLayoutVars>
          <dgm:bulletEnabled val="1"/>
        </dgm:presLayoutVars>
      </dgm:prSet>
      <dgm:spPr/>
    </dgm:pt>
    <dgm:pt modelId="{ECFED02F-7155-4617-B0FF-14CDCF0C0CC4}" type="pres">
      <dgm:prSet presAssocID="{13CADFBA-D141-4556-9800-749AB05026FC}" presName="sibTrans" presStyleCnt="0"/>
      <dgm:spPr/>
    </dgm:pt>
    <dgm:pt modelId="{939210B3-CAFA-4EC2-9E9A-B5CEED971618}" type="pres">
      <dgm:prSet presAssocID="{A70D6515-0ABF-4359-93BD-C7A44854E580}" presName="node" presStyleLbl="node1" presStyleIdx="3" presStyleCnt="5" custScaleY="64825" custLinFactNeighborX="731" custLinFactNeighborY="406">
        <dgm:presLayoutVars>
          <dgm:bulletEnabled val="1"/>
        </dgm:presLayoutVars>
      </dgm:prSet>
      <dgm:spPr/>
    </dgm:pt>
    <dgm:pt modelId="{94071492-49C6-494C-8789-CBA873D3E50E}" type="pres">
      <dgm:prSet presAssocID="{019CCD93-9B2B-49F6-ABD2-4732DA622DB4}" presName="sibTrans" presStyleCnt="0"/>
      <dgm:spPr/>
    </dgm:pt>
    <dgm:pt modelId="{226BA600-F27D-4934-85B0-4B1467AD1038}" type="pres">
      <dgm:prSet presAssocID="{F2FD60BB-833B-4B12-BF6E-ABB32A4BB365}" presName="node" presStyleLbl="node1" presStyleIdx="4" presStyleCnt="5" custScaleY="58106">
        <dgm:presLayoutVars>
          <dgm:bulletEnabled val="1"/>
        </dgm:presLayoutVars>
      </dgm:prSet>
      <dgm:spPr/>
    </dgm:pt>
  </dgm:ptLst>
  <dgm:cxnLst>
    <dgm:cxn modelId="{48EA1A02-6F0E-45A0-84FD-82564FF69845}" type="presOf" srcId="{E4618ECD-4B46-456B-B3F4-78C6EEBBE44E}" destId="{9FFC0099-80C2-47D1-91C2-5A38AC98D983}" srcOrd="0" destOrd="0" presId="urn:microsoft.com/office/officeart/2005/8/layout/default"/>
    <dgm:cxn modelId="{53193E0A-4F43-4D12-997D-59734FB0509A}" type="presOf" srcId="{1DE3665C-EE1B-451C-A45A-0A9B240D12F9}" destId="{D2E08729-4F48-4877-8C9D-985862661F9F}" srcOrd="0" destOrd="0" presId="urn:microsoft.com/office/officeart/2005/8/layout/default"/>
    <dgm:cxn modelId="{9D5B7D39-C8BE-4C09-960C-03C42D42FC35}" type="presOf" srcId="{FB605DC8-3ED9-4C7F-9800-60D4579DDE20}" destId="{46302AFC-97DD-4229-ACCA-62737B2F0BB0}" srcOrd="0" destOrd="0" presId="urn:microsoft.com/office/officeart/2005/8/layout/default"/>
    <dgm:cxn modelId="{B9C56F5F-CC26-468D-83F0-1C63A1849FC9}" srcId="{1DE3665C-EE1B-451C-A45A-0A9B240D12F9}" destId="{F2FD60BB-833B-4B12-BF6E-ABB32A4BB365}" srcOrd="4" destOrd="0" parTransId="{C3EAD358-1C2E-44BA-825A-E9AE8C2DDD78}" sibTransId="{FC473E67-038D-4ABB-9205-6254840DDEE8}"/>
    <dgm:cxn modelId="{A2D36769-9976-421F-BCE0-2C52B0324493}" type="presOf" srcId="{BA38FAC0-E163-46A0-9397-C1134E63FE00}" destId="{07096245-DA4A-40C3-AADE-B9647FB717A7}" srcOrd="0" destOrd="0" presId="urn:microsoft.com/office/officeart/2005/8/layout/default"/>
    <dgm:cxn modelId="{1C09D27B-B811-43E0-B56B-9D57B1941E99}" srcId="{1DE3665C-EE1B-451C-A45A-0A9B240D12F9}" destId="{FB605DC8-3ED9-4C7F-9800-60D4579DDE20}" srcOrd="1" destOrd="0" parTransId="{40C98CD8-77FF-46B8-B161-A109913B89C1}" sibTransId="{075B5D6F-EA0E-4E02-B952-9ADDC7C5F9EC}"/>
    <dgm:cxn modelId="{6D87E2A1-F9E0-4CD1-9910-503289473D62}" srcId="{1DE3665C-EE1B-451C-A45A-0A9B240D12F9}" destId="{E4618ECD-4B46-456B-B3F4-78C6EEBBE44E}" srcOrd="2" destOrd="0" parTransId="{0E796EB3-F95A-4A2E-98AC-DA61BBE574CD}" sibTransId="{13CADFBA-D141-4556-9800-749AB05026FC}"/>
    <dgm:cxn modelId="{718E75A3-56E1-4924-AE10-70B33E5614D6}" srcId="{1DE3665C-EE1B-451C-A45A-0A9B240D12F9}" destId="{A70D6515-0ABF-4359-93BD-C7A44854E580}" srcOrd="3" destOrd="0" parTransId="{D7DF34F7-CE89-4AF5-8AA7-3C601891A467}" sibTransId="{019CCD93-9B2B-49F6-ABD2-4732DA622DB4}"/>
    <dgm:cxn modelId="{3F2FACC2-E4B7-42D3-910C-BA3E4EFFE182}" srcId="{1DE3665C-EE1B-451C-A45A-0A9B240D12F9}" destId="{BA38FAC0-E163-46A0-9397-C1134E63FE00}" srcOrd="0" destOrd="0" parTransId="{A84900AA-EAC3-4A84-9279-659A322D2773}" sibTransId="{70BA468B-5673-4871-875C-D04857525BF3}"/>
    <dgm:cxn modelId="{829DAEDA-5E93-4D16-80AF-3C05F88E7EE5}" type="presOf" srcId="{A70D6515-0ABF-4359-93BD-C7A44854E580}" destId="{939210B3-CAFA-4EC2-9E9A-B5CEED971618}" srcOrd="0" destOrd="0" presId="urn:microsoft.com/office/officeart/2005/8/layout/default"/>
    <dgm:cxn modelId="{056695DD-8003-4191-A2C7-CA13785FAEC2}" type="presOf" srcId="{F2FD60BB-833B-4B12-BF6E-ABB32A4BB365}" destId="{226BA600-F27D-4934-85B0-4B1467AD1038}" srcOrd="0" destOrd="0" presId="urn:microsoft.com/office/officeart/2005/8/layout/default"/>
    <dgm:cxn modelId="{7C484B3F-2001-4AF3-93D9-1B0788ABBA2E}" type="presParOf" srcId="{D2E08729-4F48-4877-8C9D-985862661F9F}" destId="{07096245-DA4A-40C3-AADE-B9647FB717A7}" srcOrd="0" destOrd="0" presId="urn:microsoft.com/office/officeart/2005/8/layout/default"/>
    <dgm:cxn modelId="{E86E3E56-8701-4431-B7B3-B7455C3F5393}" type="presParOf" srcId="{D2E08729-4F48-4877-8C9D-985862661F9F}" destId="{74B337A0-6A06-4936-841F-B870B19E3F62}" srcOrd="1" destOrd="0" presId="urn:microsoft.com/office/officeart/2005/8/layout/default"/>
    <dgm:cxn modelId="{D2F991BC-C5F6-4FCE-926B-9DBACD864733}" type="presParOf" srcId="{D2E08729-4F48-4877-8C9D-985862661F9F}" destId="{46302AFC-97DD-4229-ACCA-62737B2F0BB0}" srcOrd="2" destOrd="0" presId="urn:microsoft.com/office/officeart/2005/8/layout/default"/>
    <dgm:cxn modelId="{E9485DC0-994A-472F-B685-9152C0074064}" type="presParOf" srcId="{D2E08729-4F48-4877-8C9D-985862661F9F}" destId="{4B22B074-C466-4251-96B7-87D94EA6783F}" srcOrd="3" destOrd="0" presId="urn:microsoft.com/office/officeart/2005/8/layout/default"/>
    <dgm:cxn modelId="{1EBE795B-28E6-4E10-8F9A-90838C250D4F}" type="presParOf" srcId="{D2E08729-4F48-4877-8C9D-985862661F9F}" destId="{9FFC0099-80C2-47D1-91C2-5A38AC98D983}" srcOrd="4" destOrd="0" presId="urn:microsoft.com/office/officeart/2005/8/layout/default"/>
    <dgm:cxn modelId="{26B2B18C-E05E-4975-86C5-67ADC2DDD21C}" type="presParOf" srcId="{D2E08729-4F48-4877-8C9D-985862661F9F}" destId="{ECFED02F-7155-4617-B0FF-14CDCF0C0CC4}" srcOrd="5" destOrd="0" presId="urn:microsoft.com/office/officeart/2005/8/layout/default"/>
    <dgm:cxn modelId="{8055C8C3-2E70-4D43-8F1E-9F88C4D19A10}" type="presParOf" srcId="{D2E08729-4F48-4877-8C9D-985862661F9F}" destId="{939210B3-CAFA-4EC2-9E9A-B5CEED971618}" srcOrd="6" destOrd="0" presId="urn:microsoft.com/office/officeart/2005/8/layout/default"/>
    <dgm:cxn modelId="{01394EC6-4850-400B-984A-3B5FB8B1B3A6}" type="presParOf" srcId="{D2E08729-4F48-4877-8C9D-985862661F9F}" destId="{94071492-49C6-494C-8789-CBA873D3E50E}" srcOrd="7" destOrd="0" presId="urn:microsoft.com/office/officeart/2005/8/layout/default"/>
    <dgm:cxn modelId="{547F05A0-926D-4C24-8D26-478921BFD15C}" type="presParOf" srcId="{D2E08729-4F48-4877-8C9D-985862661F9F}" destId="{226BA600-F27D-4934-85B0-4B1467AD10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12E8C9-364A-40B3-8178-71CE74CFBC38}" type="doc">
      <dgm:prSet loTypeId="urn:microsoft.com/office/officeart/2005/8/layout/process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cs-CZ"/>
        </a:p>
      </dgm:t>
    </dgm:pt>
    <dgm:pt modelId="{C136C024-7C17-4F21-AC65-7A5A96B11310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cs-CZ" sz="1800" b="1" dirty="0">
              <a:latin typeface="+mn-lt"/>
            </a:rPr>
            <a:t>KOOPERACE při procesu resocializace a začleňování</a:t>
          </a:r>
          <a:endParaRPr lang="cs-CZ" sz="1400" b="1" dirty="0">
            <a:latin typeface="+mn-lt"/>
          </a:endParaRPr>
        </a:p>
      </dgm:t>
    </dgm:pt>
    <dgm:pt modelId="{7A509DE8-8BE4-4BE7-ACBA-906BAA662C84}" type="parTrans" cxnId="{23B65180-AE43-423D-843B-6A1288657B9E}">
      <dgm:prSet/>
      <dgm:spPr/>
      <dgm:t>
        <a:bodyPr/>
        <a:lstStyle/>
        <a:p>
          <a:endParaRPr lang="cs-CZ"/>
        </a:p>
      </dgm:t>
    </dgm:pt>
    <dgm:pt modelId="{DA8D5891-F777-4849-A3B9-C87CC2420523}" type="sibTrans" cxnId="{23B65180-AE43-423D-843B-6A1288657B9E}">
      <dgm:prSet/>
      <dgm:spPr/>
      <dgm:t>
        <a:bodyPr/>
        <a:lstStyle/>
        <a:p>
          <a:endParaRPr lang="cs-CZ"/>
        </a:p>
      </dgm:t>
    </dgm:pt>
    <dgm:pt modelId="{6BE93610-B2A2-4322-8BD5-A5E862C83326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dirty="0">
              <a:latin typeface="+mn-lt"/>
            </a:rPr>
            <a:t>JISTOTA – stabilita/kvalita poskytovaných služeb </a:t>
          </a:r>
          <a:endParaRPr lang="cs-CZ" sz="1400" b="1" dirty="0">
            <a:latin typeface="+mn-lt"/>
          </a:endParaRPr>
        </a:p>
      </dgm:t>
    </dgm:pt>
    <dgm:pt modelId="{6F06BAA4-0AC8-4212-920A-B0A95920DFC0}" type="parTrans" cxnId="{181CB6B1-8FB7-4BA4-8088-5F0369836E57}">
      <dgm:prSet/>
      <dgm:spPr/>
      <dgm:t>
        <a:bodyPr/>
        <a:lstStyle/>
        <a:p>
          <a:endParaRPr lang="cs-CZ"/>
        </a:p>
      </dgm:t>
    </dgm:pt>
    <dgm:pt modelId="{A09243F3-CB73-4C1F-9B3B-D4D35963943B}" type="sibTrans" cxnId="{181CB6B1-8FB7-4BA4-8088-5F0369836E57}">
      <dgm:prSet/>
      <dgm:spPr/>
      <dgm:t>
        <a:bodyPr/>
        <a:lstStyle/>
        <a:p>
          <a:endParaRPr lang="cs-CZ"/>
        </a:p>
      </dgm:t>
    </dgm:pt>
    <dgm:pt modelId="{BFFA7639-30BA-4162-A4C1-FCE6D88BF066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cap="all" baseline="0" dirty="0">
              <a:latin typeface="+mn-lt"/>
            </a:rPr>
            <a:t>Důvěra – </a:t>
          </a:r>
          <a:r>
            <a:rPr lang="cs-CZ" sz="1800" b="1" cap="none" baseline="0" dirty="0">
              <a:latin typeface="+mn-lt"/>
            </a:rPr>
            <a:t>budování zdravého profesionálního/lidského vztahu</a:t>
          </a:r>
        </a:p>
      </dgm:t>
    </dgm:pt>
    <dgm:pt modelId="{E3F3A84E-719C-4F74-8AFE-21AFC3FE1FE2}" type="parTrans" cxnId="{C50B3E6B-D2F1-4E7D-B6CF-3708A05263AC}">
      <dgm:prSet/>
      <dgm:spPr/>
      <dgm:t>
        <a:bodyPr/>
        <a:lstStyle/>
        <a:p>
          <a:endParaRPr lang="cs-CZ"/>
        </a:p>
      </dgm:t>
    </dgm:pt>
    <dgm:pt modelId="{A8F9E9C4-A0B7-4202-BD79-87A2039964AE}" type="sibTrans" cxnId="{C50B3E6B-D2F1-4E7D-B6CF-3708A05263AC}">
      <dgm:prSet/>
      <dgm:spPr/>
      <dgm:t>
        <a:bodyPr/>
        <a:lstStyle/>
        <a:p>
          <a:endParaRPr lang="cs-CZ"/>
        </a:p>
      </dgm:t>
    </dgm:pt>
    <dgm:pt modelId="{E10C0538-F214-4E89-8E56-B86B6D3676AA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dirty="0">
              <a:latin typeface="+mn-lt"/>
            </a:rPr>
            <a:t>OPORA - prostor a podmínky pro začleňování</a:t>
          </a:r>
          <a:endParaRPr lang="cs-CZ" sz="1400" b="1" dirty="0">
            <a:latin typeface="+mn-lt"/>
          </a:endParaRPr>
        </a:p>
      </dgm:t>
    </dgm:pt>
    <dgm:pt modelId="{1E5A8FAA-2983-41FC-B032-69044C9ED0FA}" type="parTrans" cxnId="{5B9E2C63-E2F9-44B5-98DA-EEAA5EBF28E5}">
      <dgm:prSet/>
      <dgm:spPr/>
      <dgm:t>
        <a:bodyPr/>
        <a:lstStyle/>
        <a:p>
          <a:endParaRPr lang="cs-CZ"/>
        </a:p>
      </dgm:t>
    </dgm:pt>
    <dgm:pt modelId="{7C040BA9-5518-473D-909F-5179C49502E1}" type="sibTrans" cxnId="{5B9E2C63-E2F9-44B5-98DA-EEAA5EBF28E5}">
      <dgm:prSet/>
      <dgm:spPr/>
      <dgm:t>
        <a:bodyPr/>
        <a:lstStyle/>
        <a:p>
          <a:endParaRPr lang="cs-CZ"/>
        </a:p>
      </dgm:t>
    </dgm:pt>
    <dgm:pt modelId="{3C4E508D-F729-41E6-BD46-B2364B3D66D2}">
      <dgm:prSet custT="1"/>
      <dgm:spPr/>
      <dgm:t>
        <a:bodyPr/>
        <a:lstStyle/>
        <a:p>
          <a:pPr algn="ctr"/>
          <a:r>
            <a:rPr lang="cs-CZ" sz="1800" b="1" dirty="0">
              <a:latin typeface="+mn-lt"/>
            </a:rPr>
            <a:t>INOVACE – nové možnosti pro začleňování (bydlení, zaměstnání, spolupráce, rady škody  (přístup, míra odpovědnosti, reálné možnosti, konkrétní kroky)</a:t>
          </a:r>
          <a:r>
            <a:rPr lang="cs-CZ" sz="1400" b="1" dirty="0">
              <a:latin typeface="+mn-lt"/>
            </a:rPr>
            <a:t> </a:t>
          </a:r>
        </a:p>
      </dgm:t>
    </dgm:pt>
    <dgm:pt modelId="{C2CB59B7-813D-4B4C-ACAA-0C878B8A6D51}" type="parTrans" cxnId="{699A88E6-671D-4640-B9F9-77710177C0E8}">
      <dgm:prSet/>
      <dgm:spPr/>
      <dgm:t>
        <a:bodyPr/>
        <a:lstStyle/>
        <a:p>
          <a:endParaRPr lang="cs-CZ"/>
        </a:p>
      </dgm:t>
    </dgm:pt>
    <dgm:pt modelId="{8D298F96-F81D-4E86-81DE-B4ED5409D6DD}" type="sibTrans" cxnId="{699A88E6-671D-4640-B9F9-77710177C0E8}">
      <dgm:prSet/>
      <dgm:spPr/>
      <dgm:t>
        <a:bodyPr/>
        <a:lstStyle/>
        <a:p>
          <a:endParaRPr lang="cs-CZ"/>
        </a:p>
      </dgm:t>
    </dgm:pt>
    <dgm:pt modelId="{FBEDE375-5A70-4E62-BE54-4D52388C4C2A}">
      <dgm:prSet custT="1"/>
      <dgm:spPr/>
      <dgm:t>
        <a:bodyPr/>
        <a:lstStyle/>
        <a:p>
          <a:r>
            <a:rPr lang="cs-CZ" sz="1800" b="1" dirty="0"/>
            <a:t>INFORMACE – kvalitní informovanost, dostupnost informací</a:t>
          </a:r>
        </a:p>
      </dgm:t>
    </dgm:pt>
    <dgm:pt modelId="{9387BE5C-EFB4-4C5B-A396-1C9784E064B5}" type="parTrans" cxnId="{05523DD6-8131-4D2A-A56A-C4A230D05F3D}">
      <dgm:prSet/>
      <dgm:spPr/>
      <dgm:t>
        <a:bodyPr/>
        <a:lstStyle/>
        <a:p>
          <a:endParaRPr lang="cs-CZ"/>
        </a:p>
      </dgm:t>
    </dgm:pt>
    <dgm:pt modelId="{88817160-17D7-4BE8-B85A-9C74C39FE987}" type="sibTrans" cxnId="{05523DD6-8131-4D2A-A56A-C4A230D05F3D}">
      <dgm:prSet/>
      <dgm:spPr/>
      <dgm:t>
        <a:bodyPr/>
        <a:lstStyle/>
        <a:p>
          <a:endParaRPr lang="cs-CZ"/>
        </a:p>
      </dgm:t>
    </dgm:pt>
    <dgm:pt modelId="{89B735DC-259A-4548-8F6B-6484915AA154}">
      <dgm:prSet custT="1"/>
      <dgm:spPr/>
      <dgm:t>
        <a:bodyPr/>
        <a:lstStyle/>
        <a:p>
          <a:pPr algn="ctr"/>
          <a:r>
            <a:rPr lang="cs-CZ" sz="1800" b="1" dirty="0"/>
            <a:t>MOTIVACE posilování sociálních kompetencí</a:t>
          </a:r>
        </a:p>
      </dgm:t>
    </dgm:pt>
    <dgm:pt modelId="{CFD561DF-BE66-46FC-A943-2EAFED95A840}" type="parTrans" cxnId="{E5B58700-41D1-4184-8C89-BDED9EFF2994}">
      <dgm:prSet/>
      <dgm:spPr/>
      <dgm:t>
        <a:bodyPr/>
        <a:lstStyle/>
        <a:p>
          <a:endParaRPr lang="cs-CZ"/>
        </a:p>
      </dgm:t>
    </dgm:pt>
    <dgm:pt modelId="{86D3E517-17CC-4C05-BE17-58B2F282C218}" type="sibTrans" cxnId="{E5B58700-41D1-4184-8C89-BDED9EFF2994}">
      <dgm:prSet/>
      <dgm:spPr/>
      <dgm:t>
        <a:bodyPr/>
        <a:lstStyle/>
        <a:p>
          <a:endParaRPr lang="cs-CZ"/>
        </a:p>
      </dgm:t>
    </dgm:pt>
    <dgm:pt modelId="{3E120A45-B7EB-42B8-A593-7B42B1A72B32}" type="pres">
      <dgm:prSet presAssocID="{F812E8C9-364A-40B3-8178-71CE74CFBC38}" presName="Name0" presStyleCnt="0">
        <dgm:presLayoutVars>
          <dgm:dir/>
          <dgm:animLvl val="lvl"/>
          <dgm:resizeHandles val="exact"/>
        </dgm:presLayoutVars>
      </dgm:prSet>
      <dgm:spPr/>
    </dgm:pt>
    <dgm:pt modelId="{5B22F083-EB49-4FB9-9BA9-7F28B878C103}" type="pres">
      <dgm:prSet presAssocID="{89B735DC-259A-4548-8F6B-6484915AA154}" presName="boxAndChildren" presStyleCnt="0"/>
      <dgm:spPr/>
    </dgm:pt>
    <dgm:pt modelId="{ABC84095-D820-4CDF-924D-D914B76068DC}" type="pres">
      <dgm:prSet presAssocID="{89B735DC-259A-4548-8F6B-6484915AA154}" presName="parentTextBox" presStyleLbl="node1" presStyleIdx="0" presStyleCnt="7"/>
      <dgm:spPr/>
    </dgm:pt>
    <dgm:pt modelId="{F8FDC896-4533-45AB-8F59-037B7463B792}" type="pres">
      <dgm:prSet presAssocID="{88817160-17D7-4BE8-B85A-9C74C39FE987}" presName="sp" presStyleCnt="0"/>
      <dgm:spPr/>
    </dgm:pt>
    <dgm:pt modelId="{A3C1A214-475E-4C16-8AB0-B304EE6CE62E}" type="pres">
      <dgm:prSet presAssocID="{FBEDE375-5A70-4E62-BE54-4D52388C4C2A}" presName="arrowAndChildren" presStyleCnt="0"/>
      <dgm:spPr/>
    </dgm:pt>
    <dgm:pt modelId="{C1BA3762-6D05-4843-9630-9EC83F30044D}" type="pres">
      <dgm:prSet presAssocID="{FBEDE375-5A70-4E62-BE54-4D52388C4C2A}" presName="parentTextArrow" presStyleLbl="node1" presStyleIdx="1" presStyleCnt="7"/>
      <dgm:spPr/>
    </dgm:pt>
    <dgm:pt modelId="{6D9E7AA8-3B24-4CAF-96E9-25922341CB3E}" type="pres">
      <dgm:prSet presAssocID="{8D298F96-F81D-4E86-81DE-B4ED5409D6DD}" presName="sp" presStyleCnt="0"/>
      <dgm:spPr/>
    </dgm:pt>
    <dgm:pt modelId="{68F7A13F-D31A-473B-BA90-06C698427073}" type="pres">
      <dgm:prSet presAssocID="{3C4E508D-F729-41E6-BD46-B2364B3D66D2}" presName="arrowAndChildren" presStyleCnt="0"/>
      <dgm:spPr/>
    </dgm:pt>
    <dgm:pt modelId="{692EDA87-3F2E-4341-BF6C-00404CD8CFB8}" type="pres">
      <dgm:prSet presAssocID="{3C4E508D-F729-41E6-BD46-B2364B3D66D2}" presName="parentTextArrow" presStyleLbl="node1" presStyleIdx="2" presStyleCnt="7"/>
      <dgm:spPr/>
    </dgm:pt>
    <dgm:pt modelId="{B9615A9E-54FF-49F9-93B1-8181D6222B7D}" type="pres">
      <dgm:prSet presAssocID="{7C040BA9-5518-473D-909F-5179C49502E1}" presName="sp" presStyleCnt="0"/>
      <dgm:spPr/>
    </dgm:pt>
    <dgm:pt modelId="{5125FC71-156E-430F-A4BE-A71515533A71}" type="pres">
      <dgm:prSet presAssocID="{E10C0538-F214-4E89-8E56-B86B6D3676AA}" presName="arrowAndChildren" presStyleCnt="0"/>
      <dgm:spPr/>
    </dgm:pt>
    <dgm:pt modelId="{8B18E2A8-129F-4C1B-8662-987AC4ED17C2}" type="pres">
      <dgm:prSet presAssocID="{E10C0538-F214-4E89-8E56-B86B6D3676AA}" presName="parentTextArrow" presStyleLbl="node1" presStyleIdx="3" presStyleCnt="7"/>
      <dgm:spPr/>
    </dgm:pt>
    <dgm:pt modelId="{AD55D744-18A5-46FE-8497-77EB675BC4A9}" type="pres">
      <dgm:prSet presAssocID="{A8F9E9C4-A0B7-4202-BD79-87A2039964AE}" presName="sp" presStyleCnt="0"/>
      <dgm:spPr/>
    </dgm:pt>
    <dgm:pt modelId="{11113C27-D80B-4F0E-B903-5AAC9C0D4B76}" type="pres">
      <dgm:prSet presAssocID="{BFFA7639-30BA-4162-A4C1-FCE6D88BF066}" presName="arrowAndChildren" presStyleCnt="0"/>
      <dgm:spPr/>
    </dgm:pt>
    <dgm:pt modelId="{10C0D8FA-4F50-4716-9DF5-76D14EE2E837}" type="pres">
      <dgm:prSet presAssocID="{BFFA7639-30BA-4162-A4C1-FCE6D88BF066}" presName="parentTextArrow" presStyleLbl="node1" presStyleIdx="4" presStyleCnt="7"/>
      <dgm:spPr/>
    </dgm:pt>
    <dgm:pt modelId="{60C618DA-CC6E-4BCA-9325-A99821D9A690}" type="pres">
      <dgm:prSet presAssocID="{A09243F3-CB73-4C1F-9B3B-D4D35963943B}" presName="sp" presStyleCnt="0"/>
      <dgm:spPr/>
    </dgm:pt>
    <dgm:pt modelId="{055F8759-16F7-4989-A7EC-DB8451FC49EC}" type="pres">
      <dgm:prSet presAssocID="{6BE93610-B2A2-4322-8BD5-A5E862C83326}" presName="arrowAndChildren" presStyleCnt="0"/>
      <dgm:spPr/>
    </dgm:pt>
    <dgm:pt modelId="{E51A27A2-F36A-4F4F-B893-752810191D6F}" type="pres">
      <dgm:prSet presAssocID="{6BE93610-B2A2-4322-8BD5-A5E862C83326}" presName="parentTextArrow" presStyleLbl="node1" presStyleIdx="5" presStyleCnt="7"/>
      <dgm:spPr/>
    </dgm:pt>
    <dgm:pt modelId="{9D97E400-0D92-482A-AA39-014AC6C814BE}" type="pres">
      <dgm:prSet presAssocID="{DA8D5891-F777-4849-A3B9-C87CC2420523}" presName="sp" presStyleCnt="0"/>
      <dgm:spPr/>
    </dgm:pt>
    <dgm:pt modelId="{235503B7-111E-4F86-AECF-D62246A3EFBD}" type="pres">
      <dgm:prSet presAssocID="{C136C024-7C17-4F21-AC65-7A5A96B11310}" presName="arrowAndChildren" presStyleCnt="0"/>
      <dgm:spPr/>
    </dgm:pt>
    <dgm:pt modelId="{C1DB369B-D97D-4368-A52B-CCDF574BADD3}" type="pres">
      <dgm:prSet presAssocID="{C136C024-7C17-4F21-AC65-7A5A96B11310}" presName="parentTextArrow" presStyleLbl="node1" presStyleIdx="6" presStyleCnt="7"/>
      <dgm:spPr/>
    </dgm:pt>
  </dgm:ptLst>
  <dgm:cxnLst>
    <dgm:cxn modelId="{E5B58700-41D1-4184-8C89-BDED9EFF2994}" srcId="{F812E8C9-364A-40B3-8178-71CE74CFBC38}" destId="{89B735DC-259A-4548-8F6B-6484915AA154}" srcOrd="6" destOrd="0" parTransId="{CFD561DF-BE66-46FC-A943-2EAFED95A840}" sibTransId="{86D3E517-17CC-4C05-BE17-58B2F282C218}"/>
    <dgm:cxn modelId="{A70C0E29-A6A2-41CE-9F76-39CB2B20BEF2}" type="presOf" srcId="{FBEDE375-5A70-4E62-BE54-4D52388C4C2A}" destId="{C1BA3762-6D05-4843-9630-9EC83F30044D}" srcOrd="0" destOrd="0" presId="urn:microsoft.com/office/officeart/2005/8/layout/process4"/>
    <dgm:cxn modelId="{5B9E2C63-E2F9-44B5-98DA-EEAA5EBF28E5}" srcId="{F812E8C9-364A-40B3-8178-71CE74CFBC38}" destId="{E10C0538-F214-4E89-8E56-B86B6D3676AA}" srcOrd="3" destOrd="0" parTransId="{1E5A8FAA-2983-41FC-B032-69044C9ED0FA}" sibTransId="{7C040BA9-5518-473D-909F-5179C49502E1}"/>
    <dgm:cxn modelId="{ECD70144-9DC4-412F-9670-7C8851425C2D}" type="presOf" srcId="{E10C0538-F214-4E89-8E56-B86B6D3676AA}" destId="{8B18E2A8-129F-4C1B-8662-987AC4ED17C2}" srcOrd="0" destOrd="0" presId="urn:microsoft.com/office/officeart/2005/8/layout/process4"/>
    <dgm:cxn modelId="{C50B3E6B-D2F1-4E7D-B6CF-3708A05263AC}" srcId="{F812E8C9-364A-40B3-8178-71CE74CFBC38}" destId="{BFFA7639-30BA-4162-A4C1-FCE6D88BF066}" srcOrd="2" destOrd="0" parTransId="{E3F3A84E-719C-4F74-8AFE-21AFC3FE1FE2}" sibTransId="{A8F9E9C4-A0B7-4202-BD79-87A2039964AE}"/>
    <dgm:cxn modelId="{413A8055-747B-498D-A640-7EB6F7E45EDB}" type="presOf" srcId="{C136C024-7C17-4F21-AC65-7A5A96B11310}" destId="{C1DB369B-D97D-4368-A52B-CCDF574BADD3}" srcOrd="0" destOrd="0" presId="urn:microsoft.com/office/officeart/2005/8/layout/process4"/>
    <dgm:cxn modelId="{23B65180-AE43-423D-843B-6A1288657B9E}" srcId="{F812E8C9-364A-40B3-8178-71CE74CFBC38}" destId="{C136C024-7C17-4F21-AC65-7A5A96B11310}" srcOrd="0" destOrd="0" parTransId="{7A509DE8-8BE4-4BE7-ACBA-906BAA662C84}" sibTransId="{DA8D5891-F777-4849-A3B9-C87CC2420523}"/>
    <dgm:cxn modelId="{90FD8BAB-AC1E-4357-9EEA-FD10443D8C94}" type="presOf" srcId="{BFFA7639-30BA-4162-A4C1-FCE6D88BF066}" destId="{10C0D8FA-4F50-4716-9DF5-76D14EE2E837}" srcOrd="0" destOrd="0" presId="urn:microsoft.com/office/officeart/2005/8/layout/process4"/>
    <dgm:cxn modelId="{181CB6B1-8FB7-4BA4-8088-5F0369836E57}" srcId="{F812E8C9-364A-40B3-8178-71CE74CFBC38}" destId="{6BE93610-B2A2-4322-8BD5-A5E862C83326}" srcOrd="1" destOrd="0" parTransId="{6F06BAA4-0AC8-4212-920A-B0A95920DFC0}" sibTransId="{A09243F3-CB73-4C1F-9B3B-D4D35963943B}"/>
    <dgm:cxn modelId="{05523DD6-8131-4D2A-A56A-C4A230D05F3D}" srcId="{F812E8C9-364A-40B3-8178-71CE74CFBC38}" destId="{FBEDE375-5A70-4E62-BE54-4D52388C4C2A}" srcOrd="5" destOrd="0" parTransId="{9387BE5C-EFB4-4C5B-A396-1C9784E064B5}" sibTransId="{88817160-17D7-4BE8-B85A-9C74C39FE987}"/>
    <dgm:cxn modelId="{409F09D7-7278-4F83-B575-B110C5E66C09}" type="presOf" srcId="{3C4E508D-F729-41E6-BD46-B2364B3D66D2}" destId="{692EDA87-3F2E-4341-BF6C-00404CD8CFB8}" srcOrd="0" destOrd="0" presId="urn:microsoft.com/office/officeart/2005/8/layout/process4"/>
    <dgm:cxn modelId="{699A88E6-671D-4640-B9F9-77710177C0E8}" srcId="{F812E8C9-364A-40B3-8178-71CE74CFBC38}" destId="{3C4E508D-F729-41E6-BD46-B2364B3D66D2}" srcOrd="4" destOrd="0" parTransId="{C2CB59B7-813D-4B4C-ACAA-0C878B8A6D51}" sibTransId="{8D298F96-F81D-4E86-81DE-B4ED5409D6DD}"/>
    <dgm:cxn modelId="{256444E9-C9ED-49C2-8054-14F48D752A14}" type="presOf" srcId="{89B735DC-259A-4548-8F6B-6484915AA154}" destId="{ABC84095-D820-4CDF-924D-D914B76068DC}" srcOrd="0" destOrd="0" presId="urn:microsoft.com/office/officeart/2005/8/layout/process4"/>
    <dgm:cxn modelId="{84F4C1EE-64E1-4193-BC28-BFAFF1585219}" type="presOf" srcId="{F812E8C9-364A-40B3-8178-71CE74CFBC38}" destId="{3E120A45-B7EB-42B8-A593-7B42B1A72B32}" srcOrd="0" destOrd="0" presId="urn:microsoft.com/office/officeart/2005/8/layout/process4"/>
    <dgm:cxn modelId="{5FB9BDF6-10CC-4725-A3B1-2585A218537E}" type="presOf" srcId="{6BE93610-B2A2-4322-8BD5-A5E862C83326}" destId="{E51A27A2-F36A-4F4F-B893-752810191D6F}" srcOrd="0" destOrd="0" presId="urn:microsoft.com/office/officeart/2005/8/layout/process4"/>
    <dgm:cxn modelId="{DD037710-B117-458C-B33E-AF697E8F2D96}" type="presParOf" srcId="{3E120A45-B7EB-42B8-A593-7B42B1A72B32}" destId="{5B22F083-EB49-4FB9-9BA9-7F28B878C103}" srcOrd="0" destOrd="0" presId="urn:microsoft.com/office/officeart/2005/8/layout/process4"/>
    <dgm:cxn modelId="{393C6CF4-DA37-49C3-B05A-42A024B0C31E}" type="presParOf" srcId="{5B22F083-EB49-4FB9-9BA9-7F28B878C103}" destId="{ABC84095-D820-4CDF-924D-D914B76068DC}" srcOrd="0" destOrd="0" presId="urn:microsoft.com/office/officeart/2005/8/layout/process4"/>
    <dgm:cxn modelId="{8811CD51-6C1B-4B80-9E73-5CF9D3B9399E}" type="presParOf" srcId="{3E120A45-B7EB-42B8-A593-7B42B1A72B32}" destId="{F8FDC896-4533-45AB-8F59-037B7463B792}" srcOrd="1" destOrd="0" presId="urn:microsoft.com/office/officeart/2005/8/layout/process4"/>
    <dgm:cxn modelId="{2D55DBF4-DECF-4EFE-A1AA-9CC5FF78A1AD}" type="presParOf" srcId="{3E120A45-B7EB-42B8-A593-7B42B1A72B32}" destId="{A3C1A214-475E-4C16-8AB0-B304EE6CE62E}" srcOrd="2" destOrd="0" presId="urn:microsoft.com/office/officeart/2005/8/layout/process4"/>
    <dgm:cxn modelId="{5F552BD5-177B-459E-BD2F-6C77598F7556}" type="presParOf" srcId="{A3C1A214-475E-4C16-8AB0-B304EE6CE62E}" destId="{C1BA3762-6D05-4843-9630-9EC83F30044D}" srcOrd="0" destOrd="0" presId="urn:microsoft.com/office/officeart/2005/8/layout/process4"/>
    <dgm:cxn modelId="{A5763FA3-2ED6-4E59-847B-437A6206AD1F}" type="presParOf" srcId="{3E120A45-B7EB-42B8-A593-7B42B1A72B32}" destId="{6D9E7AA8-3B24-4CAF-96E9-25922341CB3E}" srcOrd="3" destOrd="0" presId="urn:microsoft.com/office/officeart/2005/8/layout/process4"/>
    <dgm:cxn modelId="{1162DE15-C4C6-426C-BF78-093FEF4FF80D}" type="presParOf" srcId="{3E120A45-B7EB-42B8-A593-7B42B1A72B32}" destId="{68F7A13F-D31A-473B-BA90-06C698427073}" srcOrd="4" destOrd="0" presId="urn:microsoft.com/office/officeart/2005/8/layout/process4"/>
    <dgm:cxn modelId="{12DD02AC-E505-44DB-B149-DC95A982AB4E}" type="presParOf" srcId="{68F7A13F-D31A-473B-BA90-06C698427073}" destId="{692EDA87-3F2E-4341-BF6C-00404CD8CFB8}" srcOrd="0" destOrd="0" presId="urn:microsoft.com/office/officeart/2005/8/layout/process4"/>
    <dgm:cxn modelId="{1245C990-42C2-4716-8341-45D98ED72A4C}" type="presParOf" srcId="{3E120A45-B7EB-42B8-A593-7B42B1A72B32}" destId="{B9615A9E-54FF-49F9-93B1-8181D6222B7D}" srcOrd="5" destOrd="0" presId="urn:microsoft.com/office/officeart/2005/8/layout/process4"/>
    <dgm:cxn modelId="{8996C87D-3EDA-40D9-84F5-4A2D4FF3015F}" type="presParOf" srcId="{3E120A45-B7EB-42B8-A593-7B42B1A72B32}" destId="{5125FC71-156E-430F-A4BE-A71515533A71}" srcOrd="6" destOrd="0" presId="urn:microsoft.com/office/officeart/2005/8/layout/process4"/>
    <dgm:cxn modelId="{8A3FD275-261F-43E4-9F5D-F189ACC4318F}" type="presParOf" srcId="{5125FC71-156E-430F-A4BE-A71515533A71}" destId="{8B18E2A8-129F-4C1B-8662-987AC4ED17C2}" srcOrd="0" destOrd="0" presId="urn:microsoft.com/office/officeart/2005/8/layout/process4"/>
    <dgm:cxn modelId="{5DC4A2CE-1380-43C1-8938-6C6D93EC99C2}" type="presParOf" srcId="{3E120A45-B7EB-42B8-A593-7B42B1A72B32}" destId="{AD55D744-18A5-46FE-8497-77EB675BC4A9}" srcOrd="7" destOrd="0" presId="urn:microsoft.com/office/officeart/2005/8/layout/process4"/>
    <dgm:cxn modelId="{67A85E6D-B717-405E-B4A3-3EA86C24EF60}" type="presParOf" srcId="{3E120A45-B7EB-42B8-A593-7B42B1A72B32}" destId="{11113C27-D80B-4F0E-B903-5AAC9C0D4B76}" srcOrd="8" destOrd="0" presId="urn:microsoft.com/office/officeart/2005/8/layout/process4"/>
    <dgm:cxn modelId="{312E6E31-2BE3-44E5-8C4E-6C6AD3C28450}" type="presParOf" srcId="{11113C27-D80B-4F0E-B903-5AAC9C0D4B76}" destId="{10C0D8FA-4F50-4716-9DF5-76D14EE2E837}" srcOrd="0" destOrd="0" presId="urn:microsoft.com/office/officeart/2005/8/layout/process4"/>
    <dgm:cxn modelId="{5021950F-9356-406C-B633-34F1354117FC}" type="presParOf" srcId="{3E120A45-B7EB-42B8-A593-7B42B1A72B32}" destId="{60C618DA-CC6E-4BCA-9325-A99821D9A690}" srcOrd="9" destOrd="0" presId="urn:microsoft.com/office/officeart/2005/8/layout/process4"/>
    <dgm:cxn modelId="{4AC54485-B56F-4C8F-AB2F-757A7822594D}" type="presParOf" srcId="{3E120A45-B7EB-42B8-A593-7B42B1A72B32}" destId="{055F8759-16F7-4989-A7EC-DB8451FC49EC}" srcOrd="10" destOrd="0" presId="urn:microsoft.com/office/officeart/2005/8/layout/process4"/>
    <dgm:cxn modelId="{3B2AD61A-6441-432C-B59E-E3D133DC0B8B}" type="presParOf" srcId="{055F8759-16F7-4989-A7EC-DB8451FC49EC}" destId="{E51A27A2-F36A-4F4F-B893-752810191D6F}" srcOrd="0" destOrd="0" presId="urn:microsoft.com/office/officeart/2005/8/layout/process4"/>
    <dgm:cxn modelId="{49C60736-A682-40F2-86DF-4C3B2FEF6A1D}" type="presParOf" srcId="{3E120A45-B7EB-42B8-A593-7B42B1A72B32}" destId="{9D97E400-0D92-482A-AA39-014AC6C814BE}" srcOrd="11" destOrd="0" presId="urn:microsoft.com/office/officeart/2005/8/layout/process4"/>
    <dgm:cxn modelId="{94CA0F66-26B2-4788-9C1F-DA262F96D5F7}" type="presParOf" srcId="{3E120A45-B7EB-42B8-A593-7B42B1A72B32}" destId="{235503B7-111E-4F86-AECF-D62246A3EFBD}" srcOrd="12" destOrd="0" presId="urn:microsoft.com/office/officeart/2005/8/layout/process4"/>
    <dgm:cxn modelId="{43FB338A-80D1-4C1D-AB8F-E1AC83DFA2AE}" type="presParOf" srcId="{235503B7-111E-4F86-AECF-D62246A3EFBD}" destId="{C1DB369B-D97D-4368-A52B-CCDF574BADD3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5A0E6-5AD4-40DE-8809-B69767871237}">
      <dsp:nvSpPr>
        <dsp:cNvPr id="0" name=""/>
        <dsp:cNvSpPr/>
      </dsp:nvSpPr>
      <dsp:spPr>
        <a:xfrm>
          <a:off x="3212497" y="0"/>
          <a:ext cx="5148531" cy="1836290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kern="1200" dirty="0"/>
            <a:t>     </a:t>
          </a:r>
          <a:r>
            <a:rPr lang="cs-CZ" sz="1800" b="1" kern="1200" dirty="0"/>
            <a:t>Podmíněně odsouzení – soudem uložená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povinnost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Podmíněně odsouzení – dobrovolná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docházka</a:t>
          </a:r>
        </a:p>
      </dsp:txBody>
      <dsp:txXfrm>
        <a:off x="3212497" y="229536"/>
        <a:ext cx="4459922" cy="1377218"/>
      </dsp:txXfrm>
    </dsp:sp>
    <dsp:sp modelId="{9441CDF9-D0A4-4E59-A919-078926C35397}">
      <dsp:nvSpPr>
        <dsp:cNvPr id="0" name=""/>
        <dsp:cNvSpPr/>
      </dsp:nvSpPr>
      <dsp:spPr>
        <a:xfrm>
          <a:off x="2629" y="338778"/>
          <a:ext cx="3207238" cy="11614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Program pro podmíněně odsouzené</a:t>
          </a:r>
          <a:endParaRPr lang="cs-CZ" sz="1800" kern="1200" dirty="0"/>
        </a:p>
      </dsp:txBody>
      <dsp:txXfrm>
        <a:off x="59328" y="395477"/>
        <a:ext cx="3093840" cy="1048079"/>
      </dsp:txXfrm>
    </dsp:sp>
    <dsp:sp modelId="{F1802F36-FB4A-4192-8206-FC6B4D2E9EA8}">
      <dsp:nvSpPr>
        <dsp:cNvPr id="0" name=""/>
        <dsp:cNvSpPr/>
      </dsp:nvSpPr>
      <dsp:spPr>
        <a:xfrm>
          <a:off x="3349310" y="2058618"/>
          <a:ext cx="5011718" cy="247950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</a:t>
          </a: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Podmíněné zastavení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Účinná lítost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Náhrada vazby dohledem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Ostatní</a:t>
          </a:r>
        </a:p>
      </dsp:txBody>
      <dsp:txXfrm>
        <a:off x="3349310" y="2368556"/>
        <a:ext cx="4081904" cy="1859628"/>
      </dsp:txXfrm>
    </dsp:sp>
    <dsp:sp modelId="{71EA0A1E-54D1-4108-95A8-1ADBEB86E1D5}">
      <dsp:nvSpPr>
        <dsp:cNvPr id="0" name=""/>
        <dsp:cNvSpPr/>
      </dsp:nvSpPr>
      <dsp:spPr>
        <a:xfrm>
          <a:off x="4082" y="2717455"/>
          <a:ext cx="3341145" cy="11591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Program pro další možnosti alternativních opatření určených soudem</a:t>
          </a:r>
          <a:endParaRPr lang="cs-CZ" sz="1800" kern="1200" dirty="0"/>
        </a:p>
      </dsp:txBody>
      <dsp:txXfrm>
        <a:off x="60665" y="2774038"/>
        <a:ext cx="3227979" cy="1045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5A0E6-5AD4-40DE-8809-B69767871237}">
      <dsp:nvSpPr>
        <dsp:cNvPr id="0" name=""/>
        <dsp:cNvSpPr/>
      </dsp:nvSpPr>
      <dsp:spPr>
        <a:xfrm>
          <a:off x="3209867" y="983"/>
          <a:ext cx="5148531" cy="2011379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 Odsouzení ve VTOS</a:t>
          </a:r>
          <a:endParaRPr lang="cs-CZ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 Zařazení do „přípravné fáze RP BETA“</a:t>
          </a:r>
          <a:endParaRPr lang="cs-CZ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 Příprava na podání žádosti o podmíněné</a:t>
          </a: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 propuštění</a:t>
          </a:r>
          <a:endParaRPr lang="cs-CZ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</dsp:txBody>
      <dsp:txXfrm>
        <a:off x="3209867" y="252405"/>
        <a:ext cx="4394264" cy="1508535"/>
      </dsp:txXfrm>
    </dsp:sp>
    <dsp:sp modelId="{9441CDF9-D0A4-4E59-A919-078926C35397}">
      <dsp:nvSpPr>
        <dsp:cNvPr id="0" name=""/>
        <dsp:cNvSpPr/>
      </dsp:nvSpPr>
      <dsp:spPr>
        <a:xfrm>
          <a:off x="2629" y="463438"/>
          <a:ext cx="3207238" cy="10864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Program pro odsouzené, připravující se na podání žádosti o PP</a:t>
          </a:r>
          <a:endParaRPr lang="cs-CZ" sz="1800" kern="1200" dirty="0"/>
        </a:p>
      </dsp:txBody>
      <dsp:txXfrm>
        <a:off x="55666" y="516475"/>
        <a:ext cx="3101164" cy="980394"/>
      </dsp:txXfrm>
    </dsp:sp>
    <dsp:sp modelId="{F1802F36-FB4A-4192-8206-FC6B4D2E9EA8}">
      <dsp:nvSpPr>
        <dsp:cNvPr id="0" name=""/>
        <dsp:cNvSpPr/>
      </dsp:nvSpPr>
      <dsp:spPr>
        <a:xfrm>
          <a:off x="3345228" y="2217774"/>
          <a:ext cx="5011718" cy="231937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Odsouzení – podmíněně propuštění</a:t>
          </a: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(vykonávací fáze)</a:t>
          </a:r>
          <a:endParaRPr lang="cs-CZ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Po uložení povinnosti § 48 odst. 4,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písm., b), d) TRZ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cs-CZ" sz="9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1" kern="1200" dirty="0"/>
            <a:t>     Dobrovolně docházející do RP BETA</a:t>
          </a:r>
        </a:p>
      </dsp:txBody>
      <dsp:txXfrm>
        <a:off x="3345228" y="2507696"/>
        <a:ext cx="4141953" cy="1739530"/>
      </dsp:txXfrm>
    </dsp:sp>
    <dsp:sp modelId="{71EA0A1E-54D1-4108-95A8-1ADBEB86E1D5}">
      <dsp:nvSpPr>
        <dsp:cNvPr id="0" name=""/>
        <dsp:cNvSpPr/>
      </dsp:nvSpPr>
      <dsp:spPr>
        <a:xfrm>
          <a:off x="4082" y="2835337"/>
          <a:ext cx="3341145" cy="10842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Program pro podmíněně propuštěné</a:t>
          </a:r>
          <a:endParaRPr lang="cs-CZ" sz="1800" kern="1200" dirty="0"/>
        </a:p>
      </dsp:txBody>
      <dsp:txXfrm>
        <a:off x="57011" y="2888266"/>
        <a:ext cx="3235287" cy="978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57F91-00B8-44D4-9082-94DA7E21E315}">
      <dsp:nvSpPr>
        <dsp:cNvPr id="0" name=""/>
        <dsp:cNvSpPr/>
      </dsp:nvSpPr>
      <dsp:spPr>
        <a:xfrm>
          <a:off x="0" y="583305"/>
          <a:ext cx="7920880" cy="3907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DE7BE-D456-430A-A4A9-5218F237FBEF}">
      <dsp:nvSpPr>
        <dsp:cNvPr id="0" name=""/>
        <dsp:cNvSpPr/>
      </dsp:nvSpPr>
      <dsp:spPr>
        <a:xfrm>
          <a:off x="377092" y="130797"/>
          <a:ext cx="7541845" cy="6591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latin typeface="+mn-lt"/>
          </a:endParaRPr>
        </a:p>
      </dsp:txBody>
      <dsp:txXfrm>
        <a:off x="409269" y="162974"/>
        <a:ext cx="7477491" cy="594794"/>
      </dsp:txXfrm>
    </dsp:sp>
    <dsp:sp modelId="{19819506-5C66-4AB9-8DA5-CE37B75CBB2E}">
      <dsp:nvSpPr>
        <dsp:cNvPr id="0" name=""/>
        <dsp:cNvSpPr/>
      </dsp:nvSpPr>
      <dsp:spPr>
        <a:xfrm>
          <a:off x="0" y="1256335"/>
          <a:ext cx="792088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EB40B-38F6-4A3C-9E6C-9E2051C3F8B7}">
      <dsp:nvSpPr>
        <dsp:cNvPr id="0" name=""/>
        <dsp:cNvSpPr/>
      </dsp:nvSpPr>
      <dsp:spPr>
        <a:xfrm>
          <a:off x="379034" y="118625"/>
          <a:ext cx="7541845" cy="413280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/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práce s osobností odsouzeného vztahující se k trestnému činu (sebepoznání, životní styl, silné a slabé stránky, rizika, potřeby)</a:t>
          </a:r>
        </a:p>
      </dsp:txBody>
      <dsp:txXfrm>
        <a:off x="399209" y="138800"/>
        <a:ext cx="7501495" cy="372930"/>
      </dsp:txXfrm>
    </dsp:sp>
    <dsp:sp modelId="{D1D81B45-7750-499D-81CE-8A9B1D6B65B8}">
      <dsp:nvSpPr>
        <dsp:cNvPr id="0" name=""/>
        <dsp:cNvSpPr/>
      </dsp:nvSpPr>
      <dsp:spPr>
        <a:xfrm>
          <a:off x="0" y="2461272"/>
          <a:ext cx="792088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1247C-6BDA-4243-BDC7-959D06089EE4}">
      <dsp:nvSpPr>
        <dsp:cNvPr id="0" name=""/>
        <dsp:cNvSpPr/>
      </dsp:nvSpPr>
      <dsp:spPr>
        <a:xfrm>
          <a:off x="386761" y="1151335"/>
          <a:ext cx="7533259" cy="98317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analýza trestného činu (retrospektiva trestní minulosti odsouzeného - příčiny, motivy, důsledky a následky trestného činu – delikventního jednání a chování)</a:t>
          </a:r>
        </a:p>
      </dsp:txBody>
      <dsp:txXfrm>
        <a:off x="434756" y="1199330"/>
        <a:ext cx="7437269" cy="887186"/>
      </dsp:txXfrm>
    </dsp:sp>
    <dsp:sp modelId="{35468742-6220-4AB2-A52F-81AFC3C986BF}">
      <dsp:nvSpPr>
        <dsp:cNvPr id="0" name=""/>
        <dsp:cNvSpPr/>
      </dsp:nvSpPr>
      <dsp:spPr>
        <a:xfrm>
          <a:off x="0" y="3193742"/>
          <a:ext cx="792088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DBDB5-79B6-4F4F-8C52-28E719C7DCBE}">
      <dsp:nvSpPr>
        <dsp:cNvPr id="0" name=""/>
        <dsp:cNvSpPr/>
      </dsp:nvSpPr>
      <dsp:spPr>
        <a:xfrm>
          <a:off x="368626" y="2378498"/>
          <a:ext cx="7541845" cy="5107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b="1" kern="1200" dirty="0">
            <a:solidFill>
              <a:schemeClr val="tx1"/>
            </a:solidFill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1" kern="1200" dirty="0">
              <a:solidFill>
                <a:schemeClr val="tx1"/>
              </a:solidFill>
            </a:rPr>
            <a:t>sociálně právní poradenství/odborné poradenství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1800" b="1" kern="1200" dirty="0">
            <a:latin typeface="+mn-lt"/>
          </a:endParaRPr>
        </a:p>
      </dsp:txBody>
      <dsp:txXfrm>
        <a:off x="393557" y="2403429"/>
        <a:ext cx="7491983" cy="460848"/>
      </dsp:txXfrm>
    </dsp:sp>
    <dsp:sp modelId="{18DAAB8A-E448-4A85-84AB-3FCD5FEE727C}">
      <dsp:nvSpPr>
        <dsp:cNvPr id="0" name=""/>
        <dsp:cNvSpPr/>
      </dsp:nvSpPr>
      <dsp:spPr>
        <a:xfrm>
          <a:off x="0" y="3828782"/>
          <a:ext cx="792088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0AD8B-7BCB-4E14-9D03-B01ABFCF8A18}">
      <dsp:nvSpPr>
        <dsp:cNvPr id="0" name=""/>
        <dsp:cNvSpPr/>
      </dsp:nvSpPr>
      <dsp:spPr>
        <a:xfrm>
          <a:off x="379034" y="3270846"/>
          <a:ext cx="7541845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dirty="0">
              <a:solidFill>
                <a:schemeClr val="tx1"/>
              </a:solidFill>
            </a:rPr>
            <a:t>dluhová problematika – důsledky trestné činnosti</a:t>
          </a:r>
        </a:p>
      </dsp:txBody>
      <dsp:txXfrm>
        <a:off x="399209" y="3291021"/>
        <a:ext cx="7501495" cy="372930"/>
      </dsp:txXfrm>
    </dsp:sp>
    <dsp:sp modelId="{820E8A3F-2B5A-448B-BF0C-D27AC4DED8F4}">
      <dsp:nvSpPr>
        <dsp:cNvPr id="0" name=""/>
        <dsp:cNvSpPr/>
      </dsp:nvSpPr>
      <dsp:spPr>
        <a:xfrm>
          <a:off x="0" y="4800695"/>
          <a:ext cx="7920880" cy="457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2A8D-47F9-4C4B-AF95-FF1ED825FBF7}">
      <dsp:nvSpPr>
        <dsp:cNvPr id="0" name=""/>
        <dsp:cNvSpPr/>
      </dsp:nvSpPr>
      <dsp:spPr>
        <a:xfrm>
          <a:off x="379034" y="3968258"/>
          <a:ext cx="7541845" cy="750152"/>
        </a:xfrm>
        <a:prstGeom prst="roundRect">
          <a:avLst/>
        </a:prstGeom>
        <a:solidFill>
          <a:srgbClr val="FFCDC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podpora procesu seberealizace</a:t>
          </a:r>
          <a:r>
            <a:rPr lang="cs-CZ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cs-CZ" sz="1800" b="1" kern="1200" dirty="0">
              <a:solidFill>
                <a:schemeClr val="tx1"/>
              </a:solidFill>
              <a:latin typeface="+mn-lt"/>
            </a:rPr>
            <a:t>(kvalifikace, zaměstnání, vzdělání, bydlení, finance)</a:t>
          </a:r>
          <a:endParaRPr lang="cs-CZ" sz="1800" kern="1200" dirty="0">
            <a:solidFill>
              <a:schemeClr val="tx1"/>
            </a:solidFill>
            <a:latin typeface="+mn-lt"/>
          </a:endParaRPr>
        </a:p>
        <a:p>
          <a:pPr marL="0"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latin typeface="+mn-lt"/>
          </a:endParaRPr>
        </a:p>
      </dsp:txBody>
      <dsp:txXfrm>
        <a:off x="415653" y="4004877"/>
        <a:ext cx="7468607" cy="676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61B02-6C65-421F-B8CF-03B526E56E30}">
      <dsp:nvSpPr>
        <dsp:cNvPr id="0" name=""/>
        <dsp:cNvSpPr/>
      </dsp:nvSpPr>
      <dsp:spPr>
        <a:xfrm>
          <a:off x="0" y="208863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33DD5-0945-4E88-A4B2-E5C4C483F28C}">
      <dsp:nvSpPr>
        <dsp:cNvPr id="0" name=""/>
        <dsp:cNvSpPr/>
      </dsp:nvSpPr>
      <dsp:spPr>
        <a:xfrm>
          <a:off x="396044" y="79676"/>
          <a:ext cx="5454238" cy="3505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+mn-lt"/>
            </a:rPr>
            <a:t>náhled nad trestnou činností, přijetí viny a trestu </a:t>
          </a:r>
          <a:endParaRPr lang="cs-CZ" sz="1400" b="1" kern="1200" dirty="0">
            <a:latin typeface="+mn-lt"/>
          </a:endParaRPr>
        </a:p>
      </dsp:txBody>
      <dsp:txXfrm>
        <a:off x="413158" y="96790"/>
        <a:ext cx="5420010" cy="316358"/>
      </dsp:txXfrm>
    </dsp:sp>
    <dsp:sp modelId="{D0357F91-00B8-44D4-9082-94DA7E21E315}">
      <dsp:nvSpPr>
        <dsp:cNvPr id="0" name=""/>
        <dsp:cNvSpPr/>
      </dsp:nvSpPr>
      <dsp:spPr>
        <a:xfrm>
          <a:off x="0" y="957844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DE7BE-D456-430A-A4A9-5218F237FBEF}">
      <dsp:nvSpPr>
        <dsp:cNvPr id="0" name=""/>
        <dsp:cNvSpPr/>
      </dsp:nvSpPr>
      <dsp:spPr>
        <a:xfrm>
          <a:off x="377092" y="667863"/>
          <a:ext cx="7541845" cy="5113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latin typeface="+mn-lt"/>
            </a:rPr>
            <a:t>orientace v oblasti důsledků svého jednání (pro rodinu a blízké, pro poškozeného a jeho blízké, pro sebe samotného, - ztráty a zisky)</a:t>
          </a:r>
          <a:endParaRPr lang="cs-CZ" sz="1400" b="1" kern="1200" dirty="0">
            <a:latin typeface="+mn-lt"/>
          </a:endParaRPr>
        </a:p>
      </dsp:txBody>
      <dsp:txXfrm>
        <a:off x="402056" y="692827"/>
        <a:ext cx="7491917" cy="461452"/>
      </dsp:txXfrm>
    </dsp:sp>
    <dsp:sp modelId="{35468742-6220-4AB2-A52F-81AFC3C986BF}">
      <dsp:nvSpPr>
        <dsp:cNvPr id="0" name=""/>
        <dsp:cNvSpPr/>
      </dsp:nvSpPr>
      <dsp:spPr>
        <a:xfrm>
          <a:off x="0" y="1742634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DBDB5-79B6-4F4F-8C52-28E719C7DCBE}">
      <dsp:nvSpPr>
        <dsp:cNvPr id="0" name=""/>
        <dsp:cNvSpPr/>
      </dsp:nvSpPr>
      <dsp:spPr>
        <a:xfrm>
          <a:off x="377092" y="1416844"/>
          <a:ext cx="7541845" cy="5471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>
              <a:latin typeface="+mn-lt"/>
            </a:rPr>
            <a:t>zajištění podmínek pro život na svobodě (bydlení, zaměstnání – stabilní a ověřitelné)</a:t>
          </a:r>
          <a:endParaRPr lang="cs-CZ" sz="1800" b="1" kern="1200" dirty="0">
            <a:latin typeface="+mn-lt"/>
          </a:endParaRPr>
        </a:p>
      </dsp:txBody>
      <dsp:txXfrm>
        <a:off x="403804" y="1443556"/>
        <a:ext cx="7488421" cy="493766"/>
      </dsp:txXfrm>
    </dsp:sp>
    <dsp:sp modelId="{F5EA49BF-D777-429B-B546-7816EB23197F}">
      <dsp:nvSpPr>
        <dsp:cNvPr id="0" name=""/>
        <dsp:cNvSpPr/>
      </dsp:nvSpPr>
      <dsp:spPr>
        <a:xfrm>
          <a:off x="0" y="2529541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AB0E9-BCBD-4CD7-B9AC-0CAFCD232A6E}">
      <dsp:nvSpPr>
        <dsp:cNvPr id="0" name=""/>
        <dsp:cNvSpPr/>
      </dsp:nvSpPr>
      <dsp:spPr>
        <a:xfrm>
          <a:off x="377092" y="2201634"/>
          <a:ext cx="7541845" cy="5493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>
              <a:latin typeface="+mn-lt"/>
            </a:rPr>
            <a:t>doložení podmínek v písemné formě (kontakt a spolupráce s rodinou, sociálním okolím, zaměstnavatelem)</a:t>
          </a:r>
          <a:endParaRPr lang="cs-CZ" sz="1400" b="1" kern="1200" dirty="0">
            <a:latin typeface="+mn-lt"/>
          </a:endParaRPr>
        </a:p>
      </dsp:txBody>
      <dsp:txXfrm>
        <a:off x="403907" y="2228449"/>
        <a:ext cx="7488215" cy="495676"/>
      </dsp:txXfrm>
    </dsp:sp>
    <dsp:sp modelId="{820E8A3F-2B5A-448B-BF0C-D27AC4DED8F4}">
      <dsp:nvSpPr>
        <dsp:cNvPr id="0" name=""/>
        <dsp:cNvSpPr/>
      </dsp:nvSpPr>
      <dsp:spPr>
        <a:xfrm>
          <a:off x="0" y="3333398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2A8D-47F9-4C4B-AF95-FF1ED825FBF7}">
      <dsp:nvSpPr>
        <dsp:cNvPr id="0" name=""/>
        <dsp:cNvSpPr/>
      </dsp:nvSpPr>
      <dsp:spPr>
        <a:xfrm>
          <a:off x="377092" y="2988541"/>
          <a:ext cx="7541845" cy="56625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latin typeface="+mn-lt"/>
            </a:rPr>
            <a:t>řešení oblasti dlužných pohledávek, včetně náhrady škody  (přístup, míra odpovědnosti, reálné možnosti, konkrétní kroky)</a:t>
          </a:r>
          <a:r>
            <a:rPr lang="cs-CZ" sz="1400" b="1" kern="1200">
              <a:latin typeface="+mn-lt"/>
            </a:rPr>
            <a:t> </a:t>
          </a:r>
          <a:endParaRPr lang="cs-CZ" sz="1400" b="1" kern="1200" dirty="0">
            <a:latin typeface="+mn-lt"/>
          </a:endParaRPr>
        </a:p>
      </dsp:txBody>
      <dsp:txXfrm>
        <a:off x="404734" y="3016183"/>
        <a:ext cx="7486561" cy="510973"/>
      </dsp:txXfrm>
    </dsp:sp>
    <dsp:sp modelId="{F60B407F-165B-4FB5-8B7D-0B6DD5CEE278}">
      <dsp:nvSpPr>
        <dsp:cNvPr id="0" name=""/>
        <dsp:cNvSpPr/>
      </dsp:nvSpPr>
      <dsp:spPr>
        <a:xfrm>
          <a:off x="0" y="4013798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2946E-8F3E-44C3-92C4-6A8FCE294D61}">
      <dsp:nvSpPr>
        <dsp:cNvPr id="0" name=""/>
        <dsp:cNvSpPr/>
      </dsp:nvSpPr>
      <dsp:spPr>
        <a:xfrm>
          <a:off x="377092" y="3792398"/>
          <a:ext cx="7541845" cy="44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výstupy z průběhu VTOS - hodnocení, závěry znaleckých posudků </a:t>
          </a:r>
          <a:endParaRPr lang="cs-CZ" sz="1800" b="1" kern="1200" dirty="0"/>
        </a:p>
      </dsp:txBody>
      <dsp:txXfrm>
        <a:off x="398708" y="3814014"/>
        <a:ext cx="7498613" cy="399568"/>
      </dsp:txXfrm>
    </dsp:sp>
    <dsp:sp modelId="{8A174574-8694-42AC-8166-7E01EA8B8AC2}">
      <dsp:nvSpPr>
        <dsp:cNvPr id="0" name=""/>
        <dsp:cNvSpPr/>
      </dsp:nvSpPr>
      <dsp:spPr>
        <a:xfrm>
          <a:off x="0" y="4942923"/>
          <a:ext cx="792088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FB335-1C09-47A2-B631-28D19C57D3B0}">
      <dsp:nvSpPr>
        <dsp:cNvPr id="0" name=""/>
        <dsp:cNvSpPr/>
      </dsp:nvSpPr>
      <dsp:spPr>
        <a:xfrm>
          <a:off x="377092" y="4472798"/>
          <a:ext cx="7541845" cy="6915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přijetí případných opatření  (dohled, přiměřená povinnost, omezení, léčba, monitoring)</a:t>
          </a:r>
          <a:endParaRPr lang="cs-CZ" sz="1800" b="1" kern="1200" dirty="0"/>
        </a:p>
      </dsp:txBody>
      <dsp:txXfrm>
        <a:off x="410849" y="4506555"/>
        <a:ext cx="7474331" cy="624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8105A-BD80-4874-B39B-5C12EF659C9E}">
      <dsp:nvSpPr>
        <dsp:cNvPr id="0" name=""/>
        <dsp:cNvSpPr/>
      </dsp:nvSpPr>
      <dsp:spPr>
        <a:xfrm>
          <a:off x="3604" y="0"/>
          <a:ext cx="4929335" cy="492933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8865E-5EBC-4362-8CBB-826C321CADED}">
      <dsp:nvSpPr>
        <dsp:cNvPr id="0" name=""/>
        <dsp:cNvSpPr/>
      </dsp:nvSpPr>
      <dsp:spPr>
        <a:xfrm>
          <a:off x="2563999" y="495581"/>
          <a:ext cx="3204067" cy="11668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analýza trestného činu </a:t>
          </a:r>
          <a:r>
            <a:rPr lang="cs-CZ" sz="1400" b="1" kern="1200"/>
            <a:t>(retrospektiva trestní minulosti odsouzeného - příčiny, motivy, důsledky a následky trestného činu – delikventního jednání a chování)</a:t>
          </a:r>
          <a:endParaRPr lang="cs-CZ" sz="1400" kern="1200" dirty="0"/>
        </a:p>
      </dsp:txBody>
      <dsp:txXfrm>
        <a:off x="2620961" y="552543"/>
        <a:ext cx="3090143" cy="1052942"/>
      </dsp:txXfrm>
    </dsp:sp>
    <dsp:sp modelId="{B7EA2A8C-9826-4C24-84D3-D167F0204E7A}">
      <dsp:nvSpPr>
        <dsp:cNvPr id="0" name=""/>
        <dsp:cNvSpPr/>
      </dsp:nvSpPr>
      <dsp:spPr>
        <a:xfrm>
          <a:off x="2563999" y="1808305"/>
          <a:ext cx="3204067" cy="11668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práce s osobností odsouzenéh</a:t>
          </a:r>
          <a:r>
            <a:rPr lang="cs-CZ" sz="1600" b="1" kern="1200"/>
            <a:t>o </a:t>
          </a:r>
          <a:r>
            <a:rPr lang="cs-CZ" sz="1400" b="1" kern="1200"/>
            <a:t>(sebepoznání, životní styl, silné a slabé stránky, rizika, potřeby)</a:t>
          </a:r>
          <a:endParaRPr lang="cs-CZ" sz="1400" kern="1200" dirty="0"/>
        </a:p>
      </dsp:txBody>
      <dsp:txXfrm>
        <a:off x="2620961" y="1865267"/>
        <a:ext cx="3090143" cy="1052942"/>
      </dsp:txXfrm>
    </dsp:sp>
    <dsp:sp modelId="{44EC72CB-5E2E-4F0E-B4F7-A9F371A9EBCE}">
      <dsp:nvSpPr>
        <dsp:cNvPr id="0" name=""/>
        <dsp:cNvSpPr/>
      </dsp:nvSpPr>
      <dsp:spPr>
        <a:xfrm>
          <a:off x="2563999" y="3121029"/>
          <a:ext cx="3204067" cy="11668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podpora procesu seberealizace </a:t>
          </a:r>
          <a:r>
            <a:rPr lang="cs-CZ" sz="1400" b="1" kern="1200" dirty="0">
              <a:ea typeface="Calibri" panose="020F0502020204030204" pitchFamily="34" charset="0"/>
              <a:cs typeface="Times New Roman" panose="02020603050405020304" pitchFamily="18" charset="0"/>
            </a:rPr>
            <a:t>(vzdělání, kvalifikace</a:t>
          </a:r>
          <a:r>
            <a:rPr lang="cs-CZ" sz="1400" b="1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, zaměstnání, bydlení, finance – dluhová zátěž)</a:t>
          </a:r>
          <a:endParaRPr lang="cs-CZ" sz="1400" kern="1200" dirty="0"/>
        </a:p>
      </dsp:txBody>
      <dsp:txXfrm>
        <a:off x="2620961" y="3177991"/>
        <a:ext cx="3090143" cy="10529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61B02-6C65-421F-B8CF-03B526E56E30}">
      <dsp:nvSpPr>
        <dsp:cNvPr id="0" name=""/>
        <dsp:cNvSpPr/>
      </dsp:nvSpPr>
      <dsp:spPr>
        <a:xfrm>
          <a:off x="0" y="479718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33DD5-0945-4E88-A4B2-E5C4C483F28C}">
      <dsp:nvSpPr>
        <dsp:cNvPr id="0" name=""/>
        <dsp:cNvSpPr/>
      </dsp:nvSpPr>
      <dsp:spPr>
        <a:xfrm>
          <a:off x="377092" y="115031"/>
          <a:ext cx="7541845" cy="5565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+mn-lt"/>
            </a:rPr>
            <a:t>kontinuální odborná práce s odsouzenými za závažnou trestnou činnost, doživotně odsouzení – DLOUHODOBOST SPOLUPRÁCE</a:t>
          </a:r>
          <a:endParaRPr lang="cs-CZ" sz="1400" b="1" kern="1200" dirty="0">
            <a:latin typeface="+mn-lt"/>
          </a:endParaRPr>
        </a:p>
      </dsp:txBody>
      <dsp:txXfrm>
        <a:off x="404261" y="142200"/>
        <a:ext cx="7487507" cy="502229"/>
      </dsp:txXfrm>
    </dsp:sp>
    <dsp:sp modelId="{D0357F91-00B8-44D4-9082-94DA7E21E315}">
      <dsp:nvSpPr>
        <dsp:cNvPr id="0" name=""/>
        <dsp:cNvSpPr/>
      </dsp:nvSpPr>
      <dsp:spPr>
        <a:xfrm>
          <a:off x="0" y="1439807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DE7BE-D456-430A-A4A9-5218F237FBEF}">
      <dsp:nvSpPr>
        <dsp:cNvPr id="0" name=""/>
        <dsp:cNvSpPr/>
      </dsp:nvSpPr>
      <dsp:spPr>
        <a:xfrm>
          <a:off x="377092" y="877518"/>
          <a:ext cx="7541845" cy="7541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latin typeface="+mn-lt"/>
            </a:rPr>
            <a:t>zaměření spolupráce na oblast důsledků jednání odsouzených (pro rodinu a blízké, pro poškozeného a jeho blízké, pro sebe samotného, - ztráty a zisky)</a:t>
          </a:r>
          <a:endParaRPr lang="cs-CZ" sz="1400" b="1" kern="1200" dirty="0">
            <a:latin typeface="+mn-lt"/>
          </a:endParaRPr>
        </a:p>
      </dsp:txBody>
      <dsp:txXfrm>
        <a:off x="413907" y="914333"/>
        <a:ext cx="7468215" cy="680538"/>
      </dsp:txXfrm>
    </dsp:sp>
    <dsp:sp modelId="{35468742-6220-4AB2-A52F-81AFC3C986BF}">
      <dsp:nvSpPr>
        <dsp:cNvPr id="0" name=""/>
        <dsp:cNvSpPr/>
      </dsp:nvSpPr>
      <dsp:spPr>
        <a:xfrm>
          <a:off x="0" y="2184384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DBDB5-79B6-4F4F-8C52-28E719C7DCBE}">
      <dsp:nvSpPr>
        <dsp:cNvPr id="0" name=""/>
        <dsp:cNvSpPr/>
      </dsp:nvSpPr>
      <dsp:spPr>
        <a:xfrm>
          <a:off x="377092" y="1837607"/>
          <a:ext cx="7541845" cy="5386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>
              <a:latin typeface="+mn-lt"/>
            </a:rPr>
            <a:t>podpora při zajištění podmínek pro život na svobodě (bydlení, zaměstnání – stabilní a ověřitelné)</a:t>
          </a:r>
          <a:endParaRPr lang="cs-CZ" sz="1800" b="1" kern="1200" dirty="0">
            <a:latin typeface="+mn-lt"/>
          </a:endParaRPr>
        </a:p>
      </dsp:txBody>
      <dsp:txXfrm>
        <a:off x="403387" y="1863902"/>
        <a:ext cx="7489255" cy="486067"/>
      </dsp:txXfrm>
    </dsp:sp>
    <dsp:sp modelId="{F5EA49BF-D777-429B-B546-7816EB23197F}">
      <dsp:nvSpPr>
        <dsp:cNvPr id="0" name=""/>
        <dsp:cNvSpPr/>
      </dsp:nvSpPr>
      <dsp:spPr>
        <a:xfrm>
          <a:off x="0" y="2866370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AB0E9-BCBD-4CD7-B9AC-0CAFCD232A6E}">
      <dsp:nvSpPr>
        <dsp:cNvPr id="0" name=""/>
        <dsp:cNvSpPr/>
      </dsp:nvSpPr>
      <dsp:spPr>
        <a:xfrm>
          <a:off x="377092" y="2582184"/>
          <a:ext cx="7541845" cy="4760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dirty="0">
              <a:latin typeface="+mn-lt"/>
            </a:rPr>
            <a:t>kontakt a spolupráce s rodinou, sociálním okolím, zaměstnavatelem</a:t>
          </a:r>
          <a:endParaRPr lang="cs-CZ" sz="1400" b="1" kern="1200" dirty="0">
            <a:latin typeface="+mn-lt"/>
          </a:endParaRPr>
        </a:p>
      </dsp:txBody>
      <dsp:txXfrm>
        <a:off x="400332" y="2605424"/>
        <a:ext cx="7495365" cy="429585"/>
      </dsp:txXfrm>
    </dsp:sp>
    <dsp:sp modelId="{820E8A3F-2B5A-448B-BF0C-D27AC4DED8F4}">
      <dsp:nvSpPr>
        <dsp:cNvPr id="0" name=""/>
        <dsp:cNvSpPr/>
      </dsp:nvSpPr>
      <dsp:spPr>
        <a:xfrm>
          <a:off x="0" y="3563046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2A8D-47F9-4C4B-AF95-FF1ED825FBF7}">
      <dsp:nvSpPr>
        <dsp:cNvPr id="0" name=""/>
        <dsp:cNvSpPr/>
      </dsp:nvSpPr>
      <dsp:spPr>
        <a:xfrm>
          <a:off x="377092" y="3264170"/>
          <a:ext cx="7541845" cy="4907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latin typeface="+mn-lt"/>
            </a:rPr>
            <a:t>řešení oblasti dlužných pohledávek, včetně náhrady škody  (přístup, míra odpovědnosti, reálné možnosti, konkrétní kroky)</a:t>
          </a:r>
          <a:r>
            <a:rPr lang="cs-CZ" sz="1400" b="1" kern="1200">
              <a:latin typeface="+mn-lt"/>
            </a:rPr>
            <a:t> </a:t>
          </a:r>
          <a:endParaRPr lang="cs-CZ" sz="1400" b="1" kern="1200" dirty="0">
            <a:latin typeface="+mn-lt"/>
          </a:endParaRPr>
        </a:p>
      </dsp:txBody>
      <dsp:txXfrm>
        <a:off x="401049" y="3288127"/>
        <a:ext cx="7493931" cy="442842"/>
      </dsp:txXfrm>
    </dsp:sp>
    <dsp:sp modelId="{F60B407F-165B-4FB5-8B7D-0B6DD5CEE278}">
      <dsp:nvSpPr>
        <dsp:cNvPr id="0" name=""/>
        <dsp:cNvSpPr/>
      </dsp:nvSpPr>
      <dsp:spPr>
        <a:xfrm>
          <a:off x="0" y="4152726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2946E-8F3E-44C3-92C4-6A8FCE294D61}">
      <dsp:nvSpPr>
        <dsp:cNvPr id="0" name=""/>
        <dsp:cNvSpPr/>
      </dsp:nvSpPr>
      <dsp:spPr>
        <a:xfrm>
          <a:off x="377092" y="3960846"/>
          <a:ext cx="754184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práce s výstupy z průběhu VTOS - hodnocení, závěry znaleckých posudků </a:t>
          </a:r>
          <a:endParaRPr lang="cs-CZ" sz="1800" b="1" kern="1200" dirty="0"/>
        </a:p>
      </dsp:txBody>
      <dsp:txXfrm>
        <a:off x="395826" y="3979580"/>
        <a:ext cx="7504377" cy="346292"/>
      </dsp:txXfrm>
    </dsp:sp>
    <dsp:sp modelId="{8A174574-8694-42AC-8166-7E01EA8B8AC2}">
      <dsp:nvSpPr>
        <dsp:cNvPr id="0" name=""/>
        <dsp:cNvSpPr/>
      </dsp:nvSpPr>
      <dsp:spPr>
        <a:xfrm>
          <a:off x="0" y="4957968"/>
          <a:ext cx="7920880" cy="327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FB335-1C09-47A2-B631-28D19C57D3B0}">
      <dsp:nvSpPr>
        <dsp:cNvPr id="0" name=""/>
        <dsp:cNvSpPr/>
      </dsp:nvSpPr>
      <dsp:spPr>
        <a:xfrm>
          <a:off x="377092" y="4550526"/>
          <a:ext cx="7541845" cy="599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příprava přijetí případných opatření  (dohled, přiměřená povinnost, omezení, léčba, monitoring)</a:t>
          </a:r>
          <a:endParaRPr lang="cs-CZ" sz="1800" b="1" kern="1200" dirty="0"/>
        </a:p>
      </dsp:txBody>
      <dsp:txXfrm>
        <a:off x="406348" y="4579782"/>
        <a:ext cx="7483333" cy="5408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07B4F-FE7F-42C6-8D97-7CB18BAABD73}">
      <dsp:nvSpPr>
        <dsp:cNvPr id="0" name=""/>
        <dsp:cNvSpPr/>
      </dsp:nvSpPr>
      <dsp:spPr>
        <a:xfrm>
          <a:off x="850" y="416669"/>
          <a:ext cx="3318521" cy="1058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trestná činnost jako problém – změna, volba, plánování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850" y="416669"/>
        <a:ext cx="3318521" cy="1058216"/>
      </dsp:txXfrm>
    </dsp:sp>
    <dsp:sp modelId="{66734E1C-E554-4E70-85CC-D57E96CDA04B}">
      <dsp:nvSpPr>
        <dsp:cNvPr id="0" name=""/>
        <dsp:cNvSpPr/>
      </dsp:nvSpPr>
      <dsp:spPr>
        <a:xfrm>
          <a:off x="3651225" y="365547"/>
          <a:ext cx="3318521" cy="1160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rozvoj kritického myšlení, styly myšlení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3651225" y="365547"/>
        <a:ext cx="3318521" cy="1160460"/>
      </dsp:txXfrm>
    </dsp:sp>
    <dsp:sp modelId="{834E5370-D2F7-45EC-BEB1-36404BAA228C}">
      <dsp:nvSpPr>
        <dsp:cNvPr id="0" name=""/>
        <dsp:cNvSpPr/>
      </dsp:nvSpPr>
      <dsp:spPr>
        <a:xfrm>
          <a:off x="850" y="1877492"/>
          <a:ext cx="3318521" cy="97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trénink sociálních dovedností a znalostí (rozvoj sociálních kompetencí)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850" y="1877492"/>
        <a:ext cx="3318521" cy="979428"/>
      </dsp:txXfrm>
    </dsp:sp>
    <dsp:sp modelId="{DF0650D6-957A-4CAA-9340-74B591CADAD3}">
      <dsp:nvSpPr>
        <dsp:cNvPr id="0" name=""/>
        <dsp:cNvSpPr/>
      </dsp:nvSpPr>
      <dsp:spPr>
        <a:xfrm>
          <a:off x="3651225" y="1857859"/>
          <a:ext cx="3318521" cy="1018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řešení problému s dlouhodobější perspektivou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3651225" y="1857859"/>
        <a:ext cx="3318521" cy="1018693"/>
      </dsp:txXfrm>
    </dsp:sp>
    <dsp:sp modelId="{95FB9AE1-E9CA-4D8A-ACCF-D2C56F4FBEC0}">
      <dsp:nvSpPr>
        <dsp:cNvPr id="0" name=""/>
        <dsp:cNvSpPr/>
      </dsp:nvSpPr>
      <dsp:spPr>
        <a:xfrm>
          <a:off x="1826038" y="3208405"/>
          <a:ext cx="3318521" cy="1016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učení sebeovládání (zvládání stresu a agresivity)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1826038" y="3208405"/>
        <a:ext cx="3318521" cy="10169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96245-DA4A-40C3-AADE-B9647FB717A7}">
      <dsp:nvSpPr>
        <dsp:cNvPr id="0" name=""/>
        <dsp:cNvSpPr/>
      </dsp:nvSpPr>
      <dsp:spPr>
        <a:xfrm>
          <a:off x="992" y="198137"/>
          <a:ext cx="3869531" cy="13541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rozvoj komunikačních dovedností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992" y="198137"/>
        <a:ext cx="3869531" cy="1354119"/>
      </dsp:txXfrm>
    </dsp:sp>
    <dsp:sp modelId="{46302AFC-97DD-4229-ACCA-62737B2F0BB0}">
      <dsp:nvSpPr>
        <dsp:cNvPr id="0" name=""/>
        <dsp:cNvSpPr/>
      </dsp:nvSpPr>
      <dsp:spPr>
        <a:xfrm>
          <a:off x="4257476" y="202118"/>
          <a:ext cx="3869531" cy="13461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posilování sebedůvěry</a:t>
          </a:r>
        </a:p>
      </dsp:txBody>
      <dsp:txXfrm>
        <a:off x="4257476" y="202118"/>
        <a:ext cx="3869531" cy="1346155"/>
      </dsp:txXfrm>
    </dsp:sp>
    <dsp:sp modelId="{9FFC0099-80C2-47D1-91C2-5A38AC98D983}">
      <dsp:nvSpPr>
        <dsp:cNvPr id="0" name=""/>
        <dsp:cNvSpPr/>
      </dsp:nvSpPr>
      <dsp:spPr>
        <a:xfrm>
          <a:off x="992" y="1939209"/>
          <a:ext cx="3869531" cy="15626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předcházení pocitů frustrace a zklamání z neúspěšného zařazení do společnosti 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992" y="1939209"/>
        <a:ext cx="3869531" cy="1562679"/>
      </dsp:txXfrm>
    </dsp:sp>
    <dsp:sp modelId="{939210B3-CAFA-4EC2-9E9A-B5CEED971618}">
      <dsp:nvSpPr>
        <dsp:cNvPr id="0" name=""/>
        <dsp:cNvSpPr/>
      </dsp:nvSpPr>
      <dsp:spPr>
        <a:xfrm>
          <a:off x="4258468" y="1977448"/>
          <a:ext cx="3869531" cy="15050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posílení sociálních vazeb (poradenství, význam rodiny a sociálních vztahů)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4258468" y="1977448"/>
        <a:ext cx="3869531" cy="1505054"/>
      </dsp:txXfrm>
    </dsp:sp>
    <dsp:sp modelId="{226BA600-F27D-4934-85B0-4B1467AD1038}">
      <dsp:nvSpPr>
        <dsp:cNvPr id="0" name=""/>
        <dsp:cNvSpPr/>
      </dsp:nvSpPr>
      <dsp:spPr>
        <a:xfrm>
          <a:off x="2129234" y="3888841"/>
          <a:ext cx="3869531" cy="13490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800" b="1" kern="1200" dirty="0">
              <a:solidFill>
                <a:schemeClr val="tx1"/>
              </a:solidFill>
            </a:rPr>
            <a:t>posilování pozitivních sociálních norem (přijímání pravidel a odpovědnosti)</a:t>
          </a:r>
          <a:endParaRPr lang="cs-CZ" sz="1800" kern="1200" dirty="0">
            <a:solidFill>
              <a:schemeClr val="tx1"/>
            </a:solidFill>
          </a:endParaRPr>
        </a:p>
      </dsp:txBody>
      <dsp:txXfrm>
        <a:off x="2129234" y="3888841"/>
        <a:ext cx="3869531" cy="13490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84095-D820-4CDF-924D-D914B76068DC}">
      <dsp:nvSpPr>
        <dsp:cNvPr id="0" name=""/>
        <dsp:cNvSpPr/>
      </dsp:nvSpPr>
      <dsp:spPr>
        <a:xfrm>
          <a:off x="0" y="4867760"/>
          <a:ext cx="7920880" cy="5326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MOTIVACE posilování sociálních kompetencí</a:t>
          </a:r>
        </a:p>
      </dsp:txBody>
      <dsp:txXfrm>
        <a:off x="0" y="4867760"/>
        <a:ext cx="7920880" cy="532676"/>
      </dsp:txXfrm>
    </dsp:sp>
    <dsp:sp modelId="{C1BA3762-6D05-4843-9630-9EC83F30044D}">
      <dsp:nvSpPr>
        <dsp:cNvPr id="0" name=""/>
        <dsp:cNvSpPr/>
      </dsp:nvSpPr>
      <dsp:spPr>
        <a:xfrm rot="10800000">
          <a:off x="0" y="4056494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INFORMACE – kvalitní informovanost, dostupnost informací</a:t>
          </a:r>
        </a:p>
      </dsp:txBody>
      <dsp:txXfrm rot="10800000">
        <a:off x="0" y="4056494"/>
        <a:ext cx="7920880" cy="532328"/>
      </dsp:txXfrm>
    </dsp:sp>
    <dsp:sp modelId="{692EDA87-3F2E-4341-BF6C-00404CD8CFB8}">
      <dsp:nvSpPr>
        <dsp:cNvPr id="0" name=""/>
        <dsp:cNvSpPr/>
      </dsp:nvSpPr>
      <dsp:spPr>
        <a:xfrm rot="10800000">
          <a:off x="0" y="3245227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+mn-lt"/>
            </a:rPr>
            <a:t>INOVACE – nové možnosti pro začleňování (bydlení, zaměstnání, spolupráce, rady škody  (přístup, míra odpovědnosti, reálné možnosti, konkrétní kroky)</a:t>
          </a:r>
          <a:r>
            <a:rPr lang="cs-CZ" sz="1400" b="1" kern="1200" dirty="0">
              <a:latin typeface="+mn-lt"/>
            </a:rPr>
            <a:t> </a:t>
          </a:r>
        </a:p>
      </dsp:txBody>
      <dsp:txXfrm rot="10800000">
        <a:off x="0" y="3245227"/>
        <a:ext cx="7920880" cy="532328"/>
      </dsp:txXfrm>
    </dsp:sp>
    <dsp:sp modelId="{8B18E2A8-129F-4C1B-8662-987AC4ED17C2}">
      <dsp:nvSpPr>
        <dsp:cNvPr id="0" name=""/>
        <dsp:cNvSpPr/>
      </dsp:nvSpPr>
      <dsp:spPr>
        <a:xfrm rot="10800000">
          <a:off x="0" y="2433961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dirty="0">
              <a:latin typeface="+mn-lt"/>
            </a:rPr>
            <a:t>OPORA - prostor a podmínky pro začleňování</a:t>
          </a:r>
          <a:endParaRPr lang="cs-CZ" sz="1400" b="1" kern="1200" dirty="0">
            <a:latin typeface="+mn-lt"/>
          </a:endParaRPr>
        </a:p>
      </dsp:txBody>
      <dsp:txXfrm rot="10800000">
        <a:off x="0" y="2433961"/>
        <a:ext cx="7920880" cy="532328"/>
      </dsp:txXfrm>
    </dsp:sp>
    <dsp:sp modelId="{10C0D8FA-4F50-4716-9DF5-76D14EE2E837}">
      <dsp:nvSpPr>
        <dsp:cNvPr id="0" name=""/>
        <dsp:cNvSpPr/>
      </dsp:nvSpPr>
      <dsp:spPr>
        <a:xfrm rot="10800000">
          <a:off x="0" y="1622695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cap="all" baseline="0" dirty="0">
              <a:latin typeface="+mn-lt"/>
            </a:rPr>
            <a:t>Důvěra – </a:t>
          </a:r>
          <a:r>
            <a:rPr lang="cs-CZ" sz="1800" b="1" kern="1200" cap="none" baseline="0" dirty="0">
              <a:latin typeface="+mn-lt"/>
            </a:rPr>
            <a:t>budování zdravého profesionálního/lidského vztahu</a:t>
          </a:r>
        </a:p>
      </dsp:txBody>
      <dsp:txXfrm rot="10800000">
        <a:off x="0" y="1622695"/>
        <a:ext cx="7920880" cy="532328"/>
      </dsp:txXfrm>
    </dsp:sp>
    <dsp:sp modelId="{E51A27A2-F36A-4F4F-B893-752810191D6F}">
      <dsp:nvSpPr>
        <dsp:cNvPr id="0" name=""/>
        <dsp:cNvSpPr/>
      </dsp:nvSpPr>
      <dsp:spPr>
        <a:xfrm rot="10800000">
          <a:off x="0" y="811429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b="1" kern="1200" dirty="0">
              <a:latin typeface="+mn-lt"/>
            </a:rPr>
            <a:t>JISTOTA – stabilita/kvalita poskytovaných služeb </a:t>
          </a:r>
          <a:endParaRPr lang="cs-CZ" sz="1400" b="1" kern="1200" dirty="0">
            <a:latin typeface="+mn-lt"/>
          </a:endParaRPr>
        </a:p>
      </dsp:txBody>
      <dsp:txXfrm rot="10800000">
        <a:off x="0" y="811429"/>
        <a:ext cx="7920880" cy="532328"/>
      </dsp:txXfrm>
    </dsp:sp>
    <dsp:sp modelId="{C1DB369B-D97D-4368-A52B-CCDF574BADD3}">
      <dsp:nvSpPr>
        <dsp:cNvPr id="0" name=""/>
        <dsp:cNvSpPr/>
      </dsp:nvSpPr>
      <dsp:spPr>
        <a:xfrm rot="10800000">
          <a:off x="0" y="163"/>
          <a:ext cx="7920880" cy="819256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+mn-lt"/>
            </a:rPr>
            <a:t>KOOPERACE při procesu resocializace a začleňování</a:t>
          </a:r>
          <a:endParaRPr lang="cs-CZ" sz="1400" b="1" kern="1200" dirty="0">
            <a:latin typeface="+mn-lt"/>
          </a:endParaRPr>
        </a:p>
      </dsp:txBody>
      <dsp:txXfrm rot="10800000">
        <a:off x="0" y="163"/>
        <a:ext cx="7920880" cy="532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D2995-D83A-4795-9D68-C94CD3A46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6E3A6B-F1BD-4B8D-A69A-3D2F65FBC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9628F4-B053-4AF9-8CD4-3DBD071C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4CB0AC-8692-4889-A3E0-CADB2F02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43D225-7D7F-40CD-8DF1-CF0F4823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03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5505B-B2D1-4E80-8B6C-E266E504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51EB57-2DF8-42F9-A018-3530C3C36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A236B1-7A79-4F3B-8C41-C3A00225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3CF3D1-8F28-4625-A15D-14D1D58A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01766A-ED10-4B34-B52D-79B78B8E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04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1DC066-187C-4636-BCCE-909481302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DA6F21-58A1-44D4-BD1D-B2A083585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07FB4E-212C-4409-9C46-B4544E6A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D4D472-26D2-4113-87D3-DD3CBECA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129C70-2041-4B91-B267-6595B164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17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D5620-6115-4312-9283-0CB20580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C63941-1C87-49C0-982C-27756A895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3F6095-BE71-41EB-B995-8561E01C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335799-1C8C-42FE-9009-3FFA08BC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FAF82E-F439-473B-A898-487C8957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8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6540B-A057-4800-AC43-5CFAA9C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1CA9E35-5B49-4226-B022-AA4BD7A9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ED9E3F-633D-4B0B-90BD-9EC5DBCE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47E467-840D-47B3-B256-00813888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D2DE17-CD9E-47A6-960A-5652388B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22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3D26C-8B85-469F-80FA-889CB062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53E8FA-2E94-4DB2-ACE6-06EF922D5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2E3420E-BE80-4437-907F-C0A6CD136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0A6629-EB33-468C-BEA3-732066D3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7A5AB7-E7EF-4573-935A-3394FD1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556D68-7180-45C2-B74C-8F354FE3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87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C7775-2079-4A93-A98F-0B2976C2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452331-C81A-46B7-8371-2C237437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A48348-F94A-4623-B591-9BCC2C064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1F42301-84F1-4586-8BFC-4021E4824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CAEE377-5E52-495B-8364-1AAF1B760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A71719-4C7C-4233-B0B3-42B41196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4A3FB1-49B8-4D41-892E-4EB87D2E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CCFE96-8EC6-4E07-91EA-B3F958E7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56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82ECE-3ABF-45E7-AC9A-D4D79963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460E75-A9EA-433B-A85A-5894409F0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93EE3-59C6-4810-ACF1-080C2802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523119-E4C6-4EBC-AAAA-5EC725C5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88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E7B515-8F51-4D61-A597-95E7F3FF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441622-2274-445C-90FA-89F8EE52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526107-8E91-479A-B81F-5FE14C38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11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90EE4-2F6A-4D3E-BD87-729ED7AB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50E3F6-59DB-4108-A0E8-2BC38E864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9EBF03E-3213-4944-B98D-FCDB2C956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1BB9B8-EA36-4D46-943E-8CCF1DA5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8FB151-9A51-496F-A30E-5EFF06E8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859D85-0050-4CD7-B091-BC1C84EE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9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4907E-A25F-412C-961C-C5A53E41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A64A66-EDD3-4185-9D06-8AE7883DD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3EDCFFE-88E4-416E-A47C-EB3CE6A67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6B2B03-220B-419C-9778-D45D5B345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561774-5A05-40FF-B28D-D82102DC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8DEBAA-49D9-4C84-BEF8-12202D3C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02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2AF2F9-BD84-4C06-A981-2676120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4BAAD2-0879-469C-9441-6D104D525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1816F7-ABDF-4779-B305-7457B9057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F08A5-B6F9-4B20-9AF5-8ED3CFED9133}" type="datetimeFigureOut">
              <a:rPr lang="cs-CZ" smtClean="0"/>
              <a:t>6.6.2025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4D29FC-CAF2-4A93-B26B-7B6EA9B9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801E6A-6F2E-4956-A9CE-AE9E70C58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49D05-141A-407B-93CB-3EE4124321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chart" Target="../charts/chart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zuzana.stancova@csspraha.cz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://www.cssprah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B14977-E68C-46C1-A3AC-1DF9FC28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1F0897D-C7C8-48BB-8ADF-C9BA21F42348}"/>
              </a:ext>
            </a:extLst>
          </p:cNvPr>
          <p:cNvSpPr txBox="1">
            <a:spLocks/>
          </p:cNvSpPr>
          <p:nvPr/>
        </p:nvSpPr>
        <p:spPr>
          <a:xfrm>
            <a:off x="-13320" y="2763747"/>
            <a:ext cx="7200800" cy="1131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Resocializační a </a:t>
            </a:r>
            <a:br>
              <a:rPr lang="cs-CZ" sz="32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cs-CZ" sz="32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reintegrační programy</a:t>
            </a:r>
          </a:p>
          <a:p>
            <a:pPr algn="ctr"/>
            <a:endParaRPr lang="cs-CZ" sz="2400" b="1" cap="all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57559780-7ADA-474D-B011-4BF48140350C}"/>
              </a:ext>
            </a:extLst>
          </p:cNvPr>
          <p:cNvSpPr txBox="1">
            <a:spLocks/>
          </p:cNvSpPr>
          <p:nvPr/>
        </p:nvSpPr>
        <p:spPr>
          <a:xfrm>
            <a:off x="454732" y="764704"/>
            <a:ext cx="6264696" cy="11318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2000" b="1" dirty="0"/>
          </a:p>
          <a:p>
            <a:pPr marL="0" indent="0" algn="ctr">
              <a:buNone/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Centrum sociálních služeb Praha</a:t>
            </a:r>
          </a:p>
          <a:p>
            <a:pPr algn="ctr"/>
            <a:endParaRPr lang="cs-CZ" sz="32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7EC674-9F4B-4A71-9AA5-D919F5EF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03C6ED-6391-4381-97E1-261FF1E0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942BFBF-7BAC-4B4F-8DCA-BAED63146926}"/>
              </a:ext>
            </a:extLst>
          </p:cNvPr>
          <p:cNvSpPr txBox="1"/>
          <p:nvPr/>
        </p:nvSpPr>
        <p:spPr>
          <a:xfrm>
            <a:off x="2108201" y="6477000"/>
            <a:ext cx="303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Zuzana Stancová – vedoucí RRP  - 2025</a:t>
            </a:r>
          </a:p>
        </p:txBody>
      </p:sp>
    </p:spTree>
    <p:extLst>
      <p:ext uri="{BB962C8B-B14F-4D97-AF65-F5344CB8AC3E}">
        <p14:creationId xmlns:p14="http://schemas.microsoft.com/office/powerpoint/2010/main" val="96501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FE53CB3-1DDA-4793-B2C0-F22E7601E087}"/>
              </a:ext>
            </a:extLst>
          </p:cNvPr>
          <p:cNvSpPr txBox="1"/>
          <p:nvPr/>
        </p:nvSpPr>
        <p:spPr>
          <a:xfrm>
            <a:off x="4527205" y="421598"/>
            <a:ext cx="313759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Obsah</a:t>
            </a:r>
          </a:p>
          <a:p>
            <a:pPr algn="ctr"/>
            <a:r>
              <a:rPr lang="cs-CZ" b="1" dirty="0"/>
              <a:t>„CO JE OBSAHEM NAŠÍ PRÁCE“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A4FB00A-0399-4895-9721-6412F5A1F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725477"/>
              </p:ext>
            </p:extLst>
          </p:nvPr>
        </p:nvGraphicFramePr>
        <p:xfrm>
          <a:off x="2135560" y="1239003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84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83832" y="404665"/>
            <a:ext cx="313759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„CO JE OBSAHEM NAŠÍ PRÁCE“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A68CE56-E87A-46ED-8214-1CEE98E4D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094842"/>
              </p:ext>
            </p:extLst>
          </p:nvPr>
        </p:nvGraphicFramePr>
        <p:xfrm>
          <a:off x="169331" y="964332"/>
          <a:ext cx="5867399" cy="492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Graf 21">
            <a:extLst>
              <a:ext uri="{FF2B5EF4-FFF2-40B4-BE49-F238E27FC236}">
                <a16:creationId xmlns:a16="http://schemas.microsoft.com/office/drawing/2014/main" id="{49DD32AB-0F94-436F-86B2-3BF58F5D0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716004"/>
              </p:ext>
            </p:extLst>
          </p:nvPr>
        </p:nvGraphicFramePr>
        <p:xfrm>
          <a:off x="6371777" y="1710267"/>
          <a:ext cx="5650892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FD44DA23-9E04-48EF-AB0D-27B35D39E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338CD8-F936-4771-AA8A-F88DD23EB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751631-1616-4698-91FE-DEDC6C769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181497"/>
              </p:ext>
            </p:extLst>
          </p:nvPr>
        </p:nvGraphicFramePr>
        <p:xfrm>
          <a:off x="2135560" y="1118724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6DE418C-9C10-4FD5-8CA3-081CE6128952}"/>
              </a:ext>
            </a:extLst>
          </p:cNvPr>
          <p:cNvSpPr txBox="1"/>
          <p:nvPr/>
        </p:nvSpPr>
        <p:spPr>
          <a:xfrm>
            <a:off x="4959695" y="225554"/>
            <a:ext cx="227261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Poznatky a zkušenosti</a:t>
            </a:r>
          </a:p>
          <a:p>
            <a:pPr algn="ctr"/>
            <a:r>
              <a:rPr lang="cs-CZ" b="1" dirty="0"/>
              <a:t>„CO SE OSVĚDČILO“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800733-514F-4AFC-9018-F85A39DB7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8B958E3-0572-42D7-A764-0C13D9F5B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5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CB8706-EB0A-4C63-A48A-301202DB31AC}"/>
              </a:ext>
            </a:extLst>
          </p:cNvPr>
          <p:cNvSpPr txBox="1"/>
          <p:nvPr/>
        </p:nvSpPr>
        <p:spPr>
          <a:xfrm>
            <a:off x="4799856" y="210108"/>
            <a:ext cx="259228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Výstupy</a:t>
            </a:r>
          </a:p>
          <a:p>
            <a:pPr algn="ctr"/>
            <a:r>
              <a:rPr lang="cs-CZ" b="1" dirty="0"/>
              <a:t>„CO JE PODSTATNÉ“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5BEC97-3956-4CF2-B600-52D43958C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532433"/>
              </p:ext>
            </p:extLst>
          </p:nvPr>
        </p:nvGraphicFramePr>
        <p:xfrm>
          <a:off x="2610701" y="1442301"/>
          <a:ext cx="6970598" cy="4590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3C87E4F7-E93B-4805-AB31-A7DDB8F76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7C505C-2D1E-4256-B068-F7CD7B378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DFEF04C-FF91-477A-846C-BE02535C3D4A}"/>
              </a:ext>
            </a:extLst>
          </p:cNvPr>
          <p:cNvSpPr txBox="1"/>
          <p:nvPr/>
        </p:nvSpPr>
        <p:spPr>
          <a:xfrm>
            <a:off x="4799856" y="210108"/>
            <a:ext cx="259228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Výstupy</a:t>
            </a:r>
          </a:p>
          <a:p>
            <a:pPr algn="ctr"/>
            <a:r>
              <a:rPr lang="cs-CZ" b="1" dirty="0"/>
              <a:t>„CO JE PODSTATNÉ“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5A4827-BF8C-453C-B7CB-51BA37A358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290873"/>
              </p:ext>
            </p:extLst>
          </p:nvPr>
        </p:nvGraphicFramePr>
        <p:xfrm>
          <a:off x="2032000" y="1087311"/>
          <a:ext cx="8128000" cy="543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EDF26BB0-F5DE-4081-8796-5B9907BEE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DE1C3B-0BF8-494F-B5B5-BC2802001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E6F63C2A-BA1F-4238-9A16-A90EF8827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10173"/>
              </p:ext>
            </p:extLst>
          </p:nvPr>
        </p:nvGraphicFramePr>
        <p:xfrm>
          <a:off x="1380068" y="690563"/>
          <a:ext cx="9465732" cy="547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6231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FA468C35-D693-4F7F-9347-856D681659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171496"/>
              </p:ext>
            </p:extLst>
          </p:nvPr>
        </p:nvGraphicFramePr>
        <p:xfrm>
          <a:off x="1380068" y="690563"/>
          <a:ext cx="9465732" cy="547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773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7FD0A16-E58C-4D24-A572-8F8CA6E3187E}"/>
              </a:ext>
            </a:extLst>
          </p:cNvPr>
          <p:cNvSpPr txBox="1"/>
          <p:nvPr/>
        </p:nvSpPr>
        <p:spPr>
          <a:xfrm>
            <a:off x="4799856" y="325947"/>
            <a:ext cx="259228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Inovace, rozvoj</a:t>
            </a:r>
          </a:p>
          <a:p>
            <a:pPr algn="ctr"/>
            <a:r>
              <a:rPr lang="cs-CZ" b="1" dirty="0"/>
              <a:t>„TÉMATA K ZAMYŠLENÍ“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2E634E-C5D9-4D0F-8A9C-A95DEF414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466642"/>
              </p:ext>
            </p:extLst>
          </p:nvPr>
        </p:nvGraphicFramePr>
        <p:xfrm>
          <a:off x="2135560" y="1124744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0B0BB13-7B97-49F1-B32C-DADB033C8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2D4C2E-F693-44E6-A531-D91E5FBAD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7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B2F0D7-FFBB-4564-B80C-DC3CD2CCE08C}"/>
              </a:ext>
            </a:extLst>
          </p:cNvPr>
          <p:cNvSpPr/>
          <p:nvPr/>
        </p:nvSpPr>
        <p:spPr>
          <a:xfrm>
            <a:off x="2401833" y="920621"/>
            <a:ext cx="2920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cap="all" dirty="0"/>
              <a:t>Děkuji vám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671377-EDAD-44F2-811D-C9CC52B69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16" y="1510528"/>
            <a:ext cx="3401863" cy="455410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81557E-2E3D-42B6-B65A-1EAA2137B4EF}"/>
              </a:ext>
            </a:extLst>
          </p:cNvPr>
          <p:cNvSpPr txBox="1"/>
          <p:nvPr/>
        </p:nvSpPr>
        <p:spPr>
          <a:xfrm>
            <a:off x="7310918" y="920621"/>
            <a:ext cx="3888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Kontakt: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u="sng" dirty="0">
                <a:solidFill>
                  <a:schemeClr val="tx2">
                    <a:lumMod val="75000"/>
                  </a:schemeClr>
                </a:solidFill>
              </a:rPr>
              <a:t>Resocializační a reintegrační programy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u="sng" dirty="0"/>
              <a:t>Adresa:</a:t>
            </a:r>
          </a:p>
          <a:p>
            <a:pPr algn="ctr"/>
            <a:r>
              <a:rPr lang="cs-CZ" sz="1600" b="1" dirty="0"/>
              <a:t>Sokolovská 95/87</a:t>
            </a:r>
          </a:p>
          <a:p>
            <a:pPr algn="ctr"/>
            <a:r>
              <a:rPr lang="cs-CZ" sz="1600" b="1" dirty="0"/>
              <a:t>Praha 8 – Karlín</a:t>
            </a:r>
          </a:p>
          <a:p>
            <a:pPr algn="ctr"/>
            <a:r>
              <a:rPr lang="cs-CZ" sz="1600" b="1" dirty="0"/>
              <a:t>180 00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u="sng" dirty="0"/>
              <a:t>Telefon:</a:t>
            </a:r>
          </a:p>
          <a:p>
            <a:pPr algn="ctr"/>
            <a:r>
              <a:rPr lang="cs-CZ" sz="1600" b="1" dirty="0"/>
              <a:t>+ 420 731 605 313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u="sng" dirty="0"/>
              <a:t>E-mail:</a:t>
            </a:r>
          </a:p>
          <a:p>
            <a:pPr algn="ctr"/>
            <a:r>
              <a:rPr lang="cs-CZ" sz="1600" b="1" dirty="0">
                <a:hlinkClick r:id="rId3"/>
              </a:rPr>
              <a:t>zuzana.stancova@csspraha.cz</a:t>
            </a:r>
            <a:endParaRPr lang="cs-CZ" sz="1600" b="1" dirty="0"/>
          </a:p>
          <a:p>
            <a:pPr algn="ctr"/>
            <a:endParaRPr lang="cs-CZ" sz="1600" b="1" dirty="0"/>
          </a:p>
          <a:p>
            <a:pPr algn="ctr"/>
            <a:r>
              <a:rPr lang="cs-CZ" sz="1600" b="1" u="sng" dirty="0"/>
              <a:t>Web:</a:t>
            </a:r>
          </a:p>
          <a:p>
            <a:pPr algn="ctr"/>
            <a:r>
              <a:rPr lang="cs-CZ" sz="1600" b="1" dirty="0">
                <a:hlinkClick r:id="rId4"/>
              </a:rPr>
              <a:t>www.csspraha.cz</a:t>
            </a:r>
            <a:endParaRPr lang="cs-CZ" sz="1600" b="1" dirty="0"/>
          </a:p>
          <a:p>
            <a:pPr algn="ctr"/>
            <a:endParaRPr lang="cs-CZ" sz="1600" b="1" dirty="0"/>
          </a:p>
          <a:p>
            <a:pPr algn="ctr"/>
            <a:r>
              <a:rPr lang="cs-CZ" sz="1600" b="1" dirty="0"/>
              <a:t>Vedoucí pracoviště RRP:</a:t>
            </a:r>
          </a:p>
          <a:p>
            <a:pPr algn="ctr"/>
            <a:r>
              <a:rPr lang="cs-CZ" sz="1600" b="1" dirty="0"/>
              <a:t>Zuzana Stancová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478974-C643-4A60-BCB4-8CF6C0F9A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714" y="6303248"/>
            <a:ext cx="440286" cy="457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145D37-2E51-46D6-B1EF-86BE2E984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6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7528" y="2420888"/>
            <a:ext cx="85689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2000" b="1" u="sng" dirty="0">
              <a:solidFill>
                <a:srgbClr val="474E85"/>
              </a:solidFill>
            </a:endParaRPr>
          </a:p>
          <a:p>
            <a:pPr algn="ctr"/>
            <a:r>
              <a:rPr lang="cs-CZ" sz="2000" b="1" u="sng" dirty="0"/>
              <a:t>Centrum sociálních služeb Praha (CSSP)</a:t>
            </a:r>
            <a:r>
              <a:rPr lang="cs-CZ" sz="2000" dirty="0"/>
              <a:t> </a:t>
            </a:r>
            <a:r>
              <a:rPr lang="cs-CZ" b="1" dirty="0"/>
              <a:t>je příspěvkovou organizací hlavního města Prahy, které je jeho zřizovatelem. Tato organizace poskytuje prioritně terénní, ambulantní i pobytové služby široké škále osob v tíživé životní nebo sociální situaci. Rozsah služeb realizovaných CSSP zahrnuje služby především z oblasti sociální, ale jeho nedílnou součástí jsou také některé ze služeb zdravotnických, informačních apod. Zároveň CSSP zaměřuje svou činnost i na sféru odborného vzdělávání a metodickou a koncepční aktivitu v oblasti sociálních služeb na území Prahy.</a:t>
            </a:r>
            <a:br>
              <a:rPr lang="cs-CZ" b="1" dirty="0"/>
            </a:br>
            <a:endParaRPr lang="cs-CZ" b="1" dirty="0"/>
          </a:p>
          <a:p>
            <a:pPr algn="ctr"/>
            <a:r>
              <a:rPr lang="cs-CZ" sz="1400" i="1" dirty="0"/>
              <a:t>CSSP bylo založeno v roce 1998, a to spojením několika do té doby samostatných rozpočtových organizací. V průběhu své existence se tato organizace výrazně rozšířila, a to jak v počtu jednotlivých pracovišť, tak výrazně i v rozsahu nabízených služeb a v šíři škály osob, jimž své služby poskytuje. V současné době je tak CSSP jednou z největších sociálních organizací v hlavním městě Praze a také pevně ukotveným systémem vzájemně provázané a navazující pomoci občanům. Služeb CSSP nevyužívají jen občané hlavního města Prahy, ale lidé z celé České republiky a často i cizinci.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90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1194" r="11409" b="6172"/>
          <a:stretch/>
        </p:blipFill>
        <p:spPr bwMode="auto">
          <a:xfrm>
            <a:off x="7680176" y="476673"/>
            <a:ext cx="2776267" cy="592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8200" y="212599"/>
            <a:ext cx="56886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/>
              <a:t>Resocializační a reitegrační programy - RRP</a:t>
            </a:r>
          </a:p>
          <a:p>
            <a:pPr algn="just"/>
            <a:endParaRPr lang="cs-CZ" sz="1600" b="1" dirty="0"/>
          </a:p>
          <a:p>
            <a:pPr algn="just"/>
            <a:r>
              <a:rPr lang="cs-CZ" sz="1600" b="1" dirty="0"/>
              <a:t>Pracoviště  RRP je součástí CSSP, je jedním z detašovaných pracovišť této organizace. </a:t>
            </a:r>
            <a:endParaRPr lang="cs-CZ" sz="1600" dirty="0"/>
          </a:p>
          <a:p>
            <a:pPr algn="just"/>
            <a:r>
              <a:rPr lang="cs-CZ" sz="1600" b="1" dirty="0"/>
              <a:t>RRP realizuje již 16 let specifické odborné služby v oblasti postpenitenciární péče, alternativních trestů, specifických sociálních služeb v trestním řízení se stabilní pozicí v oblasti restorativní justice.</a:t>
            </a:r>
            <a:endParaRPr lang="cs-CZ" sz="1600" dirty="0"/>
          </a:p>
          <a:p>
            <a:pPr algn="just"/>
            <a:r>
              <a:rPr lang="cs-CZ" sz="1600" dirty="0"/>
              <a:t>Odborné poradenství realizované na tomto pracovišti, </a:t>
            </a:r>
            <a:r>
              <a:rPr lang="cs-CZ" sz="1600" b="1" dirty="0"/>
              <a:t>nabízí</a:t>
            </a:r>
            <a:r>
              <a:rPr lang="cs-CZ" sz="1600" dirty="0"/>
              <a:t> </a:t>
            </a:r>
            <a:r>
              <a:rPr lang="cs-CZ" sz="1600" b="1" dirty="0"/>
              <a:t>komplexní řešení problémů souvisejících s pácháním trestné činnosti a výkonem trestu odnětí svobody.</a:t>
            </a:r>
            <a:r>
              <a:rPr lang="cs-CZ" sz="1600" dirty="0"/>
              <a:t> Mezi nejvýraznější formy práce patří psychosociální poradenství a trénink, který obsahuje individuální práci s prvky psychoterapie, sociální pedagogiky a sociální práce. Dále tyto programy nabízejí sociální a právní poradenství ve smyslu řešení trestně právních otázek, dluhů a sociálních problémů. </a:t>
            </a:r>
            <a:r>
              <a:rPr lang="cs-CZ" sz="1600" b="1" dirty="0"/>
              <a:t>Primárně se pracoviště věnuje výkonu opatření uložených povinností pachatelům trestné činnosti, kterým tuto povinnost uložil soud (§ 48, odst. 4, písm. b), d), trestního zákona).</a:t>
            </a:r>
            <a:r>
              <a:rPr lang="cs-CZ" sz="1600" dirty="0"/>
              <a:t> </a:t>
            </a:r>
            <a:endParaRPr lang="cs-CZ" sz="1400" i="1" dirty="0"/>
          </a:p>
          <a:p>
            <a:pPr algn="just"/>
            <a:r>
              <a:rPr lang="cs-CZ" sz="1600" b="1" dirty="0"/>
              <a:t>Všechny programové moduly se zaměřují na zpracování rizik a individuálních potřeb klientů a jejich aktuální životní situaci.</a:t>
            </a:r>
          </a:p>
          <a:p>
            <a:pPr algn="just"/>
            <a:endParaRPr lang="cs-CZ" sz="1400" b="1" i="1" dirty="0"/>
          </a:p>
          <a:p>
            <a:pPr algn="just"/>
            <a:r>
              <a:rPr lang="cs-CZ" sz="1400" b="1" i="1" dirty="0"/>
              <a:t>Specifické sociální služby jsou registrovány Ministerstvem práce a sociálních věcí ČR. </a:t>
            </a:r>
            <a:r>
              <a:rPr lang="cs-CZ" sz="1400" i="1" dirty="0"/>
              <a:t>(Odborné sociální poradenství, zákon č. 108/2006 Sb. - § 37 – Sociální poradenství, č. registrace 6488097). </a:t>
            </a:r>
          </a:p>
        </p:txBody>
      </p:sp>
    </p:spTree>
    <p:extLst>
      <p:ext uri="{BB962C8B-B14F-4D97-AF65-F5344CB8AC3E}">
        <p14:creationId xmlns:p14="http://schemas.microsoft.com/office/powerpoint/2010/main" val="199172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35560" y="188641"/>
            <a:ext cx="74168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prstClr val="black"/>
                </a:solidFill>
              </a:rPr>
              <a:t>Resocializační a reintegrační programy - RRP</a:t>
            </a:r>
          </a:p>
          <a:p>
            <a:pPr algn="ctr"/>
            <a:r>
              <a:rPr lang="cs-CZ" b="1" dirty="0">
                <a:solidFill>
                  <a:prstClr val="black"/>
                </a:solidFill>
              </a:rPr>
              <a:t>Detašované pracoviště CSSP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71665" y="1196753"/>
            <a:ext cx="365388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Realizace</a:t>
            </a:r>
          </a:p>
          <a:p>
            <a:pPr algn="ctr"/>
            <a:r>
              <a:rPr lang="cs-CZ" b="1" dirty="0"/>
              <a:t>„JAKÉ ODBORNÉ SLUŽBY NABÍZÍME“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68094" y="2693469"/>
            <a:ext cx="3275640" cy="12926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Základní sociální poradenství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8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Odborné sociální poradenství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8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Terénní služby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614879" y="2612983"/>
            <a:ext cx="2630785" cy="14465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Programové moduly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RP ALFA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8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RP BETA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8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Doprovodné programy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612" y="1229516"/>
            <a:ext cx="2608907" cy="33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491519" y="4832082"/>
            <a:ext cx="7208961" cy="120032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Specifické služby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Příprava na „bezpečné propuštění“ – odborná spolupráce během VTOS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Bydlení (POP REDITUM, sociální byty)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b="1" dirty="0"/>
              <a:t>Zaměstnání (partnerská dohoda se zaměstnavateli)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E7D2C0-F7BC-43F1-9300-6664F90F1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E51973A-AC8F-4092-85D5-EBA06E862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7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4FAFED3-F51E-4BDB-8530-7EDE188FF7DC}"/>
              </a:ext>
            </a:extLst>
          </p:cNvPr>
          <p:cNvSpPr txBox="1"/>
          <p:nvPr/>
        </p:nvSpPr>
        <p:spPr>
          <a:xfrm>
            <a:off x="1794954" y="338668"/>
            <a:ext cx="836102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Základní sociální poradenství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18253A3-CF6F-4760-8E16-38F572526067}"/>
              </a:ext>
            </a:extLst>
          </p:cNvPr>
          <p:cNvSpPr txBox="1"/>
          <p:nvPr/>
        </p:nvSpPr>
        <p:spPr>
          <a:xfrm>
            <a:off x="1794953" y="2761847"/>
            <a:ext cx="836102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Odborné sociální poradenství</a:t>
            </a: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D26C7F3-A4BF-4CE4-BA1C-1F1F6FE82257}"/>
              </a:ext>
            </a:extLst>
          </p:cNvPr>
          <p:cNvGrpSpPr/>
          <p:nvPr/>
        </p:nvGrpSpPr>
        <p:grpSpPr>
          <a:xfrm>
            <a:off x="1794954" y="1231129"/>
            <a:ext cx="8361029" cy="1161477"/>
            <a:chOff x="-2389998" y="338778"/>
            <a:chExt cx="5599865" cy="1161477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57A8E0D0-8FFC-4A6E-9F46-628A1E4B1596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Obdélník: se zakulacenými rohy 4">
              <a:extLst>
                <a:ext uri="{FF2B5EF4-FFF2-40B4-BE49-F238E27FC236}">
                  <a16:creationId xmlns:a16="http://schemas.microsoft.com/office/drawing/2014/main" id="{D17AB7D6-DE1F-44B8-867B-EF69A4146D92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Sociální služby základního sociálního poradenství (včetně jednorázových poradenských služeb) týkající se problematiky porušování norem, zákonů, záležitosti související s odsouzením, trestem, informace o možnostech řešení problematiky související se spácháním trestného činu.</a:t>
              </a:r>
              <a:endParaRPr lang="cs-CZ" b="1" dirty="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60DD8E5-CE47-46B3-BD60-FD81410FEEF4}"/>
              </a:ext>
            </a:extLst>
          </p:cNvPr>
          <p:cNvGrpSpPr/>
          <p:nvPr/>
        </p:nvGrpSpPr>
        <p:grpSpPr>
          <a:xfrm>
            <a:off x="1794952" y="4939526"/>
            <a:ext cx="8361029" cy="1161477"/>
            <a:chOff x="-2389998" y="338778"/>
            <a:chExt cx="5599865" cy="1161477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18910DDF-8B4C-46C7-8468-61AA65BBE34A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bdélník: se zakulacenými rohy 4">
              <a:extLst>
                <a:ext uri="{FF2B5EF4-FFF2-40B4-BE49-F238E27FC236}">
                  <a16:creationId xmlns:a16="http://schemas.microsoft.com/office/drawing/2014/main" id="{F57E6CEE-8348-4A2D-A18A-7555BAED0CE8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/>
                <a:t>Odborné sociální služby pro sociální okolí a rodiny – problematika zátěže odsouzení v rodině.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B8CFC94-DDE1-4959-9963-AEF12FCC4779}"/>
              </a:ext>
            </a:extLst>
          </p:cNvPr>
          <p:cNvGrpSpPr/>
          <p:nvPr/>
        </p:nvGrpSpPr>
        <p:grpSpPr>
          <a:xfrm>
            <a:off x="1794952" y="3548490"/>
            <a:ext cx="8361029" cy="1161477"/>
            <a:chOff x="-2389998" y="338778"/>
            <a:chExt cx="5599865" cy="1161477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D56239CD-7C5E-4672-A5CF-446D67A80049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1FCC8507-E14B-4098-8FC1-C56DCDD3DB85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/>
                <a:t>Realizace resocializačních programů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22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E1C8AF0-C4D1-4F02-B3E5-4C87F7E1EB35}"/>
              </a:ext>
            </a:extLst>
          </p:cNvPr>
          <p:cNvSpPr txBox="1"/>
          <p:nvPr/>
        </p:nvSpPr>
        <p:spPr>
          <a:xfrm>
            <a:off x="1794954" y="338668"/>
            <a:ext cx="836102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Další aktivity RRP</a:t>
            </a:r>
            <a:endParaRPr lang="cs-CZ" b="1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3B4BA4C-E9E0-4E36-A53F-72EB6D74B328}"/>
              </a:ext>
            </a:extLst>
          </p:cNvPr>
          <p:cNvGrpSpPr/>
          <p:nvPr/>
        </p:nvGrpSpPr>
        <p:grpSpPr>
          <a:xfrm>
            <a:off x="1820371" y="1183791"/>
            <a:ext cx="8361029" cy="523220"/>
            <a:chOff x="-2389998" y="338778"/>
            <a:chExt cx="5599865" cy="1161477"/>
          </a:xfrm>
        </p:grpSpPr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5C2FA733-D893-448D-8BCF-819624A3470F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BF4AD343-2548-48A7-A0F7-B4D9291258A7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891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Odborné semináře, besedy, workshopy pro klienty</a:t>
              </a:r>
              <a:endParaRPr lang="cs-CZ" b="1" dirty="0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232D557-4449-4498-825D-1BC577555C32}"/>
              </a:ext>
            </a:extLst>
          </p:cNvPr>
          <p:cNvGrpSpPr/>
          <p:nvPr/>
        </p:nvGrpSpPr>
        <p:grpSpPr>
          <a:xfrm>
            <a:off x="1778043" y="2828605"/>
            <a:ext cx="8361029" cy="883869"/>
            <a:chOff x="-2389998" y="338778"/>
            <a:chExt cx="5599865" cy="1161477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AE13BF32-3128-4608-A4D2-E74320728ABA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bdélník: se zakulacenými rohy 4">
              <a:extLst>
                <a:ext uri="{FF2B5EF4-FFF2-40B4-BE49-F238E27FC236}">
                  <a16:creationId xmlns:a16="http://schemas.microsoft.com/office/drawing/2014/main" id="{9402FEAE-27A6-4877-9027-7A2E8B48469D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Odborná účast RRP při realizaci odborných služeb vykonávaných různými subjekty – poradní hlas v projektech, účast při řešení novel, koncepcí apod. </a:t>
              </a:r>
              <a:endParaRPr lang="cs-CZ" b="1" dirty="0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960FA87-6A0F-4A4A-A4FA-920F69A6E70C}"/>
              </a:ext>
            </a:extLst>
          </p:cNvPr>
          <p:cNvGrpSpPr/>
          <p:nvPr/>
        </p:nvGrpSpPr>
        <p:grpSpPr>
          <a:xfrm>
            <a:off x="1828875" y="4938104"/>
            <a:ext cx="8361029" cy="578053"/>
            <a:chOff x="-2389998" y="338778"/>
            <a:chExt cx="5599865" cy="1161477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838CE89-B014-4FE3-B194-9F430B305DAA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2200D6A2-1D89-437A-BFE6-C100B7310763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RRP jako součást odborných týmů, pracovních skupin a asociací</a:t>
              </a:r>
              <a:endParaRPr lang="cs-CZ" b="1" dirty="0"/>
            </a:p>
          </p:txBody>
        </p:sp>
      </p:grp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96A6C61E-4CD7-4B3C-9758-BEDCEBD86A4C}"/>
              </a:ext>
            </a:extLst>
          </p:cNvPr>
          <p:cNvSpPr/>
          <p:nvPr/>
        </p:nvSpPr>
        <p:spPr>
          <a:xfrm>
            <a:off x="1820371" y="2033386"/>
            <a:ext cx="8361029" cy="473499"/>
          </a:xfrm>
          <a:prstGeom prst="roundRect">
            <a:avLst/>
          </a:pr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Odborné semináře, besedy, workshopy pro odbornou veřejnost, stáže</a:t>
            </a:r>
            <a:endParaRPr lang="cs-CZ" b="1" dirty="0"/>
          </a:p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7756B7E-3BEC-4538-A0F4-F5A55A578850}"/>
              </a:ext>
            </a:extLst>
          </p:cNvPr>
          <p:cNvGrpSpPr/>
          <p:nvPr/>
        </p:nvGrpSpPr>
        <p:grpSpPr>
          <a:xfrm>
            <a:off x="1820371" y="4021542"/>
            <a:ext cx="8361029" cy="578053"/>
            <a:chOff x="-2389998" y="338778"/>
            <a:chExt cx="5599865" cy="1161477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1A6931F6-E7DC-4B63-B784-8BF77A657D54}"/>
                </a:ext>
              </a:extLst>
            </p:cNvPr>
            <p:cNvSpPr/>
            <p:nvPr/>
          </p:nvSpPr>
          <p:spPr>
            <a:xfrm>
              <a:off x="-2389998" y="338778"/>
              <a:ext cx="5599865" cy="1161477"/>
            </a:xfrm>
            <a:prstGeom prst="roundRect">
              <a:avLst/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bdélník: se zakulacenými rohy 4">
              <a:extLst>
                <a:ext uri="{FF2B5EF4-FFF2-40B4-BE49-F238E27FC236}">
                  <a16:creationId xmlns:a16="http://schemas.microsoft.com/office/drawing/2014/main" id="{9893134D-0DA0-45B2-AA65-91C63397991D}"/>
                </a:ext>
              </a:extLst>
            </p:cNvPr>
            <p:cNvSpPr txBox="1"/>
            <p:nvPr/>
          </p:nvSpPr>
          <p:spPr>
            <a:xfrm>
              <a:off x="-2389997" y="445384"/>
              <a:ext cx="5543166" cy="998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/>
              <a:r>
                <a:rPr lang="cs-CZ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RRP jako podpora odborných pracovníků a subjektů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4232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DD90666-E988-41BD-9717-30CB48A1AB5D}"/>
              </a:ext>
            </a:extLst>
          </p:cNvPr>
          <p:cNvSpPr txBox="1"/>
          <p:nvPr/>
        </p:nvSpPr>
        <p:spPr>
          <a:xfrm>
            <a:off x="1794954" y="338668"/>
            <a:ext cx="8361029" cy="800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Resocializační program ALFA</a:t>
            </a:r>
            <a:endParaRPr lang="cs-CZ" b="1" dirty="0"/>
          </a:p>
          <a:p>
            <a:pPr algn="ctr"/>
            <a:r>
              <a:rPr lang="cs-CZ" b="1" dirty="0"/>
              <a:t>Program pro podmíněně odsouzené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C575B4-0780-4610-899A-E73057CEC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529507"/>
              </p:ext>
            </p:extLst>
          </p:nvPr>
        </p:nvGraphicFramePr>
        <p:xfrm>
          <a:off x="1915485" y="1832290"/>
          <a:ext cx="8361029" cy="45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3467AE19-4B55-4EFE-84FF-484D640B3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7CF247-99C2-48D8-8204-266F95068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7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DD90666-E988-41BD-9717-30CB48A1AB5D}"/>
              </a:ext>
            </a:extLst>
          </p:cNvPr>
          <p:cNvSpPr txBox="1"/>
          <p:nvPr/>
        </p:nvSpPr>
        <p:spPr>
          <a:xfrm>
            <a:off x="1796952" y="355601"/>
            <a:ext cx="8361029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Resocializační program BETA</a:t>
            </a:r>
          </a:p>
          <a:p>
            <a:pPr algn="ctr"/>
            <a:r>
              <a:rPr lang="cs-CZ" b="1" dirty="0"/>
              <a:t>Program pro odsouzené, připravující se na podání žádosti o PP</a:t>
            </a:r>
          </a:p>
          <a:p>
            <a:pPr algn="ctr"/>
            <a:r>
              <a:rPr lang="cs-CZ" b="1" dirty="0"/>
              <a:t>Program pro podmíněně propuštěné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C575B4-0780-4610-899A-E73057CEC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370187"/>
              </p:ext>
            </p:extLst>
          </p:nvPr>
        </p:nvGraphicFramePr>
        <p:xfrm>
          <a:off x="1915485" y="1832290"/>
          <a:ext cx="8361029" cy="45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3467AE19-4B55-4EFE-84FF-484D640B3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714" y="6303248"/>
            <a:ext cx="457240" cy="457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7CF247-99C2-48D8-8204-266F95068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9" y="6193511"/>
            <a:ext cx="108518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D841C29-8ACE-4B14-B3F5-23CFFA79E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644"/>
              </p:ext>
            </p:extLst>
          </p:nvPr>
        </p:nvGraphicFramePr>
        <p:xfrm>
          <a:off x="2135560" y="1239003"/>
          <a:ext cx="7920880" cy="51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3CD4C03-3E0D-4527-9E31-02D300A9D2A9}"/>
              </a:ext>
            </a:extLst>
          </p:cNvPr>
          <p:cNvSpPr txBox="1"/>
          <p:nvPr/>
        </p:nvSpPr>
        <p:spPr>
          <a:xfrm>
            <a:off x="4527205" y="480864"/>
            <a:ext cx="313759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Obsah</a:t>
            </a:r>
          </a:p>
          <a:p>
            <a:pPr algn="ctr"/>
            <a:r>
              <a:rPr lang="cs-CZ" b="1" dirty="0"/>
              <a:t>„CO JE OBSAHEM NAŠÍ PRÁCE“</a:t>
            </a:r>
          </a:p>
        </p:txBody>
      </p:sp>
    </p:spTree>
    <p:extLst>
      <p:ext uri="{BB962C8B-B14F-4D97-AF65-F5344CB8AC3E}">
        <p14:creationId xmlns:p14="http://schemas.microsoft.com/office/powerpoint/2010/main" val="22924236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1372</Words>
  <Application>Microsoft Office PowerPoint</Application>
  <PresentationFormat>Širokoúhlá obrazovka</PresentationFormat>
  <Paragraphs>154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Stancová Zuzana</dc:creator>
  <cp:lastModifiedBy>Stancová Zuzana</cp:lastModifiedBy>
  <cp:revision>51</cp:revision>
  <cp:lastPrinted>2024-12-02T14:27:05Z</cp:lastPrinted>
  <dcterms:created xsi:type="dcterms:W3CDTF">2024-10-16T13:27:03Z</dcterms:created>
  <dcterms:modified xsi:type="dcterms:W3CDTF">2025-06-06T11:27:59Z</dcterms:modified>
</cp:coreProperties>
</file>