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77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971">
          <p15:clr>
            <a:srgbClr val="A4A3A4"/>
          </p15:clr>
        </p15:guide>
        <p15:guide id="2" orient="horz" pos="1061">
          <p15:clr>
            <a:srgbClr val="A4A3A4"/>
          </p15:clr>
        </p15:guide>
        <p15:guide id="3" pos="5404">
          <p15:clr>
            <a:srgbClr val="A4A3A4"/>
          </p15:clr>
        </p15:guide>
        <p15:guide id="4" pos="6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8C8C"/>
    <a:srgbClr val="3C3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10" autoAdjust="0"/>
    <p:restoredTop sz="94690" autoAdjust="0"/>
  </p:normalViewPr>
  <p:slideViewPr>
    <p:cSldViewPr snapToGrid="0" snapToObjects="1">
      <p:cViewPr varScale="1">
        <p:scale>
          <a:sx n="107" d="100"/>
          <a:sy n="107" d="100"/>
        </p:scale>
        <p:origin x="-1794" y="-90"/>
      </p:cViewPr>
      <p:guideLst>
        <p:guide orient="horz" pos="3971"/>
        <p:guide orient="horz" pos="1061"/>
        <p:guide pos="5404"/>
        <p:guide pos="6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000xz002591\Plocha\Se&#353;it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List1!$B$9</c:f>
              <c:strCache>
                <c:ptCount val="1"/>
                <c:pt idx="0">
                  <c:v>Opencard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2.0691309324236396E-2"/>
                  <c:y val="-5.566091677597363E-2"/>
                </c:manualLayout>
              </c:layout>
              <c:tx>
                <c:rich>
                  <a:bodyPr wrap="square" lIns="38100" tIns="19050" rIns="38100" bIns="19050" anchor="t" anchorCtr="0">
                    <a:noAutofit/>
                  </a:bodyPr>
                  <a:lstStyle/>
                  <a:p>
                    <a:pPr>
                      <a:defRPr sz="2200"/>
                    </a:pPr>
                    <a:r>
                      <a:rPr lang="cs-CZ" dirty="0" smtClean="0"/>
                      <a:t>165</a:t>
                    </a:r>
                    <a:endParaRPr lang="cs-CZ" dirty="0"/>
                  </a:p>
                </c:rich>
              </c:tx>
              <c:spPr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340055753905316E-2"/>
                      <c:h val="7.9946166135190608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3.05871529140887E-2"/>
                  <c:y val="-7.7069272892203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2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List1!$C$8:$D$8</c:f>
              <c:strCache>
                <c:ptCount val="2"/>
                <c:pt idx="0">
                  <c:v>pořizovací náklady v mil. Kč</c:v>
                </c:pt>
                <c:pt idx="1">
                  <c:v>měsíční paušal v mil. Kč</c:v>
                </c:pt>
              </c:strCache>
            </c:strRef>
          </c:cat>
          <c:val>
            <c:numRef>
              <c:f>List1!$C$9:$D$9</c:f>
              <c:numCache>
                <c:formatCode>General</c:formatCode>
                <c:ptCount val="2"/>
                <c:pt idx="0">
                  <c:v>165</c:v>
                </c:pt>
                <c:pt idx="1">
                  <c:v>2.35</c:v>
                </c:pt>
              </c:numCache>
            </c:numRef>
          </c:val>
        </c:ser>
        <c:ser>
          <c:idx val="1"/>
          <c:order val="1"/>
          <c:tx>
            <c:strRef>
              <c:f>List1!$B$10</c:f>
              <c:strCache>
                <c:ptCount val="1"/>
                <c:pt idx="0">
                  <c:v>Lítačka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3.9583374359408792E-2"/>
                  <c:y val="-7.564195175629837E-2"/>
                </c:manualLayout>
              </c:layout>
              <c:spPr>
                <a:gradFill>
                  <a:gsLst>
                    <a:gs pos="0">
                      <a:schemeClr val="accent1">
                        <a:lumMod val="4000"/>
                        <a:lumOff val="96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</c:spPr>
              <c:txPr>
                <a:bodyPr vertOverflow="overflow" horzOverflow="overflow" wrap="square" lIns="36000" tIns="19050" rIns="38100" bIns="19050" anchor="ctr" anchorCtr="0">
                  <a:noAutofit/>
                </a:bodyPr>
                <a:lstStyle/>
                <a:p>
                  <a:pPr>
                    <a:defRPr sz="2200"/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796464527473823E-2"/>
                      <c:h val="8.2364329760291843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2.8787908625024599E-2"/>
                  <c:y val="-8.7059621814402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796464527473823E-2"/>
                      <c:h val="8.2364329760291857E-2"/>
                    </c:manualLayout>
                  </c15:layout>
                </c:ext>
              </c:extLst>
            </c:dLbl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c:spPr>
            <c:txPr>
              <a:bodyPr vertOverflow="overflow" horzOverflow="overflow" wrap="square" lIns="36000" tIns="19050" rIns="38100" bIns="19050" anchor="ctr" anchorCtr="0">
                <a:noAutofit/>
              </a:bodyPr>
              <a:lstStyle/>
              <a:p>
                <a:pPr>
                  <a:defRPr sz="22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>
                  <c:manualLayout>
                    <c:x val="2.8787908625024599E-2"/>
                    <c:y val="-8.7059621814402632E-2"/>
                    <c:w val="6.0796464527473823E-2"/>
                    <c:h val="8.2364329760291843E-2"/>
                  </c:manualLayout>
                </c15:layout>
                <c15:showLeaderLines val="0"/>
              </c:ext>
            </c:extLst>
          </c:dLbls>
          <c:cat>
            <c:strRef>
              <c:f>List1!$C$8:$D$8</c:f>
              <c:strCache>
                <c:ptCount val="2"/>
                <c:pt idx="0">
                  <c:v>pořizovací náklady v mil. Kč</c:v>
                </c:pt>
                <c:pt idx="1">
                  <c:v>měsíční paušal v mil. Kč</c:v>
                </c:pt>
              </c:strCache>
            </c:strRef>
          </c:cat>
          <c:val>
            <c:numRef>
              <c:f>List1!$C$10:$D$10</c:f>
              <c:numCache>
                <c:formatCode>General</c:formatCode>
                <c:ptCount val="2"/>
                <c:pt idx="0">
                  <c:v>1.9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0312832"/>
        <c:axId val="170379136"/>
        <c:axId val="0"/>
      </c:bar3DChart>
      <c:catAx>
        <c:axId val="170312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70379136"/>
        <c:crosses val="autoZero"/>
        <c:auto val="1"/>
        <c:lblAlgn val="ctr"/>
        <c:lblOffset val="100"/>
        <c:noMultiLvlLbl val="0"/>
      </c:catAx>
      <c:valAx>
        <c:axId val="1703791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031283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CA02E-AB58-0448-BFD9-6F8C89DE582F}" type="datetime1">
              <a:rPr lang="en-US" smtClean="0"/>
              <a:pPr/>
              <a:t>2/23/2016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1E68DF-5187-6D43-8CC8-FB8DF9D6AC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699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75024-5312-174F-838B-AD24A154FDF5}" type="datetime1">
              <a:rPr lang="en-US" smtClean="0"/>
              <a:pPr/>
              <a:t>2/23/2016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3159E-3EF3-F54A-B356-6CB6A50710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341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Uvodni obrazov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74800" y="961200"/>
            <a:ext cx="7354800" cy="1778001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6800"/>
              </a:lnSpc>
              <a:defRPr sz="68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 smtClean="0"/>
              <a:t>Název</a:t>
            </a:r>
            <a:br>
              <a:rPr lang="cs-CZ" dirty="0" smtClean="0"/>
            </a:br>
            <a:r>
              <a:rPr lang="cs-CZ" dirty="0" smtClean="0"/>
              <a:t>prezentace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" y="5940001"/>
            <a:ext cx="9144000" cy="9180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94801" y="6120001"/>
            <a:ext cx="2149200" cy="738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4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Jméno prezentujícího</a:t>
            </a:r>
          </a:p>
          <a:p>
            <a:r>
              <a:rPr lang="pl-PL" dirty="0" smtClean="0"/>
              <a:t>Praha</a:t>
            </a:r>
          </a:p>
          <a:p>
            <a:r>
              <a:rPr lang="pl-PL" dirty="0" smtClean="0"/>
              <a:t>20. 5. 2015</a:t>
            </a:r>
            <a:endParaRPr lang="cs-CZ" dirty="0" smtClean="0"/>
          </a:p>
        </p:txBody>
      </p:sp>
      <p:pic>
        <p:nvPicPr>
          <p:cNvPr id="5" name="Picture 4" descr="logo_praha_titul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98001" y="4543200"/>
            <a:ext cx="1396800" cy="139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53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E79-8FD9-48A9-BDE9-5724E3E8EBAF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3D07-F86F-4AFC-B4F2-429A72ACF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44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E79-8FD9-48A9-BDE9-5724E3E8EBAF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3D07-F86F-4AFC-B4F2-429A72ACF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391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E79-8FD9-48A9-BDE9-5724E3E8EBAF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3D07-F86F-4AFC-B4F2-429A72ACF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396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E79-8FD9-48A9-BDE9-5724E3E8EBAF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3D07-F86F-4AFC-B4F2-429A72ACF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733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E79-8FD9-48A9-BDE9-5724E3E8EBAF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3D07-F86F-4AFC-B4F2-429A72ACF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415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E79-8FD9-48A9-BDE9-5724E3E8EBAF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3D07-F86F-4AFC-B4F2-429A72ACF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868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E79-8FD9-48A9-BDE9-5724E3E8EBAF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3D07-F86F-4AFC-B4F2-429A72ACF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5703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E79-8FD9-48A9-BDE9-5724E3E8EBAF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3D07-F86F-4AFC-B4F2-429A72ACF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78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Nadpis">
    <p:bg>
      <p:bgPr>
        <a:gradFill>
          <a:gsLst>
            <a:gs pos="0">
              <a:schemeClr val="accent1">
                <a:alpha val="92000"/>
              </a:schemeClr>
            </a:gs>
            <a:gs pos="28000">
              <a:schemeClr val="accent1">
                <a:tint val="44500"/>
                <a:satMod val="160000"/>
                <a:alpha val="85000"/>
              </a:schemeClr>
            </a:gs>
            <a:gs pos="5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889200" y="1054800"/>
            <a:ext cx="6883201" cy="90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3600" b="1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Nadpis může být docela dlouhý 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889201" y="1980000"/>
            <a:ext cx="6883200" cy="39852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400"/>
              </a:lnSpc>
              <a:spcBef>
                <a:spcPts val="0"/>
              </a:spcBef>
              <a:buSzPct val="75000"/>
              <a:buFontTx/>
              <a:buNone/>
              <a:defRPr sz="2100" b="0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Prezenta informování o aktivitách a službách hlavního města Prahy.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Prezentace je souborem přehledně seřazených heslovitých informací, tabulek, grafů, popřípadě i fotografií.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Tato prezentace užívá principy varianty 2 vizuálního stylu.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Titulní strana prezentace obsahuje značku hlavního města Prahy v barevném pozitivním provedení, informační pole s datem a hlavní pole s titulkem projektu.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89200" y="0"/>
            <a:ext cx="720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89201" y="0"/>
            <a:ext cx="719999" cy="720000"/>
          </a:xfr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96062837-A25B-364E-8F85-180BC3187C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5940000"/>
            <a:ext cx="9144000" cy="9180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Picture 13" descr="logo_praha_titu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3963" y="5241600"/>
            <a:ext cx="698400" cy="698400"/>
          </a:xfrm>
          <a:prstGeom prst="rect">
            <a:avLst/>
          </a:prstGeom>
        </p:spPr>
      </p:pic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94800" y="6120000"/>
            <a:ext cx="2149200" cy="738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4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Název prezentace</a:t>
            </a:r>
          </a:p>
          <a:p>
            <a:r>
              <a:rPr lang="pl-PL" dirty="0" smtClean="0"/>
              <a:t>Na dva řádky</a:t>
            </a:r>
          </a:p>
          <a:p>
            <a:r>
              <a:rPr lang="pl-PL" dirty="0" smtClean="0"/>
              <a:t>20. 5. 2015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9176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, Nadpis">
    <p:bg>
      <p:bgPr>
        <a:gradFill>
          <a:gsLst>
            <a:gs pos="0">
              <a:schemeClr val="accent1">
                <a:alpha val="92000"/>
              </a:schemeClr>
            </a:gs>
            <a:gs pos="28000">
              <a:schemeClr val="accent1">
                <a:tint val="44500"/>
                <a:satMod val="160000"/>
                <a:alpha val="85000"/>
              </a:schemeClr>
            </a:gs>
            <a:gs pos="5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889200" y="1054800"/>
            <a:ext cx="6883201" cy="90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3600" b="1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Nadpis může být docela dlouhý 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89200" y="0"/>
            <a:ext cx="720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89201" y="0"/>
            <a:ext cx="719999" cy="720000"/>
          </a:xfr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96062837-A25B-364E-8F85-180BC3187C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5940000"/>
            <a:ext cx="9144000" cy="9180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Picture 13" descr="logo_praha_titu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3963" y="5241600"/>
            <a:ext cx="698400" cy="698400"/>
          </a:xfrm>
          <a:prstGeom prst="rect">
            <a:avLst/>
          </a:prstGeom>
        </p:spPr>
      </p:pic>
      <p:sp>
        <p:nvSpPr>
          <p:cNvPr id="13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889201" y="1980000"/>
            <a:ext cx="6883200" cy="3960000"/>
          </a:xfrm>
          <a:prstGeom prst="rect">
            <a:avLst/>
          </a:prstGeom>
        </p:spPr>
        <p:txBody>
          <a:bodyPr vert="horz" lIns="0" tIns="0" rIns="0" bIns="0"/>
          <a:lstStyle>
            <a:lvl1pPr marL="533400" indent="-533400">
              <a:lnSpc>
                <a:spcPts val="2400"/>
              </a:lnSpc>
              <a:spcBef>
                <a:spcPts val="0"/>
              </a:spcBef>
              <a:buSzPct val="75000"/>
              <a:buFontTx/>
              <a:buBlip>
                <a:blip r:embed="rId3"/>
              </a:buBlip>
              <a:defRPr sz="2100" b="0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Prezentace informování o aktivitách a službách hlavního města Prahy.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Prezentace je souborem přehledně seřazených heslovitých informací, tabulek, grafů, popřípadě i fotografií.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Tato prezentace užívá principy varianty 2 vizuálního stylu.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Titulní strana prezentace obsahuje značku hlavního města Prahy v barevném pozitivním provedení, informační pole s datem a hlavní pole s titulkem projektu.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94801" y="6120001"/>
            <a:ext cx="2149200" cy="738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4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Název prezentace</a:t>
            </a:r>
          </a:p>
          <a:p>
            <a:r>
              <a:rPr lang="pl-PL" dirty="0" smtClean="0"/>
              <a:t>Na dva řádky</a:t>
            </a:r>
          </a:p>
          <a:p>
            <a:r>
              <a:rPr lang="pl-PL" dirty="0" smtClean="0"/>
              <a:t>20. 5. 2015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91761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, Nadpis">
    <p:bg>
      <p:bgPr>
        <a:gradFill>
          <a:gsLst>
            <a:gs pos="0">
              <a:schemeClr val="accent1">
                <a:alpha val="92000"/>
              </a:schemeClr>
            </a:gs>
            <a:gs pos="28000">
              <a:schemeClr val="accent1">
                <a:tint val="44500"/>
                <a:satMod val="160000"/>
                <a:alpha val="85000"/>
              </a:schemeClr>
            </a:gs>
            <a:gs pos="5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889200" y="1054800"/>
            <a:ext cx="6883201" cy="90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3600" b="1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Nadpis může být docela dlouhý 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889201" y="5511800"/>
            <a:ext cx="6883200" cy="453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400"/>
              </a:lnSpc>
              <a:spcBef>
                <a:spcPts val="0"/>
              </a:spcBef>
              <a:buSzPct val="75000"/>
              <a:buFontTx/>
              <a:buNone/>
              <a:defRPr sz="2100" b="0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popisek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89200" y="0"/>
            <a:ext cx="720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89201" y="0"/>
            <a:ext cx="719999" cy="720000"/>
          </a:xfr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96062837-A25B-364E-8F85-180BC3187C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5940000"/>
            <a:ext cx="9144000" cy="9180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Picture 13" descr="logo_praha_titu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3963" y="5241600"/>
            <a:ext cx="698400" cy="698400"/>
          </a:xfrm>
          <a:prstGeom prst="rect">
            <a:avLst/>
          </a:prstGeom>
        </p:spPr>
      </p:pic>
      <p:sp>
        <p:nvSpPr>
          <p:cNvPr id="9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889200" y="1954800"/>
            <a:ext cx="6883201" cy="3557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0" i="0">
                <a:latin typeface="Helvetica"/>
                <a:cs typeface="Helvetica"/>
              </a:defRPr>
            </a:lvl1pPr>
          </a:lstStyle>
          <a:p>
            <a:r>
              <a:rPr lang="en-US" dirty="0" err="1" smtClean="0"/>
              <a:t>Prostor</a:t>
            </a:r>
            <a:r>
              <a:rPr lang="en-US" dirty="0" smtClean="0"/>
              <a:t> pro </a:t>
            </a:r>
            <a:r>
              <a:rPr lang="en-US" dirty="0" err="1" smtClean="0"/>
              <a:t>vložení</a:t>
            </a:r>
            <a:r>
              <a:rPr lang="en-US" dirty="0" smtClean="0"/>
              <a:t> </a:t>
            </a:r>
            <a:r>
              <a:rPr lang="en-US" dirty="0" err="1" smtClean="0"/>
              <a:t>fotografie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94801" y="6120001"/>
            <a:ext cx="2149200" cy="738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4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Název prezentace</a:t>
            </a:r>
          </a:p>
          <a:p>
            <a:r>
              <a:rPr lang="pl-PL" dirty="0" smtClean="0"/>
              <a:t>Na dva řádky</a:t>
            </a:r>
          </a:p>
          <a:p>
            <a:r>
              <a:rPr lang="pl-PL" dirty="0" smtClean="0"/>
              <a:t>20. 5. 2015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91761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vodni obrazovka">
    <p:bg>
      <p:bgPr>
        <a:gradFill>
          <a:gsLst>
            <a:gs pos="0">
              <a:schemeClr val="accent1">
                <a:alpha val="92000"/>
              </a:schemeClr>
            </a:gs>
            <a:gs pos="28000">
              <a:schemeClr val="accent1">
                <a:tint val="44500"/>
                <a:satMod val="160000"/>
                <a:alpha val="85000"/>
              </a:schemeClr>
            </a:gs>
            <a:gs pos="5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9200" y="1054801"/>
            <a:ext cx="6553000" cy="5581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3600"/>
              </a:lnSpc>
              <a:defRPr sz="3600" b="1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 smtClean="0"/>
              <a:t>Nadpis kapitoly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5940000"/>
            <a:ext cx="9144000" cy="9180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94801" y="6120001"/>
            <a:ext cx="2149200" cy="738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4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Název prezentace</a:t>
            </a:r>
          </a:p>
          <a:p>
            <a:r>
              <a:rPr lang="pl-PL" dirty="0" smtClean="0"/>
              <a:t>Na dva řádky</a:t>
            </a:r>
          </a:p>
          <a:p>
            <a:r>
              <a:rPr lang="pl-PL" dirty="0" smtClean="0"/>
              <a:t>20. 5. 2015</a:t>
            </a:r>
            <a:endParaRPr lang="cs-CZ" dirty="0" smtClean="0"/>
          </a:p>
        </p:txBody>
      </p:sp>
      <p:pic>
        <p:nvPicPr>
          <p:cNvPr id="5" name="Picture 4" descr="logo_praha_titu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98001" y="4543200"/>
            <a:ext cx="1396800" cy="1396800"/>
          </a:xfrm>
          <a:prstGeom prst="rect">
            <a:avLst/>
          </a:prstGeom>
        </p:spPr>
      </p:pic>
      <p:sp>
        <p:nvSpPr>
          <p:cNvPr id="8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889200" y="1800000"/>
            <a:ext cx="6553000" cy="53339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400"/>
              </a:lnSpc>
              <a:spcBef>
                <a:spcPts val="0"/>
              </a:spcBef>
              <a:buSzPct val="75000"/>
              <a:buFontTx/>
              <a:buNone/>
              <a:defRPr sz="2100" b="0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Podnadpis kapitoly</a:t>
            </a:r>
          </a:p>
        </p:txBody>
      </p:sp>
    </p:spTree>
    <p:extLst>
      <p:ext uri="{BB962C8B-B14F-4D97-AF65-F5344CB8AC3E}">
        <p14:creationId xmlns:p14="http://schemas.microsoft.com/office/powerpoint/2010/main" val="330853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Uvodni obrazov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74800" y="961200"/>
            <a:ext cx="7354800" cy="1778001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6800"/>
              </a:lnSpc>
              <a:defRPr sz="68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 smtClean="0"/>
              <a:t>Děkujeme</a:t>
            </a:r>
            <a:br>
              <a:rPr lang="cs-CZ" dirty="0" smtClean="0"/>
            </a:br>
            <a:r>
              <a:rPr lang="cs-CZ" dirty="0" smtClean="0"/>
              <a:t>za pozornost!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5940000"/>
            <a:ext cx="9144000" cy="9180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94801" y="6120001"/>
            <a:ext cx="2149200" cy="738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4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Jméno prezentujícího</a:t>
            </a:r>
          </a:p>
          <a:p>
            <a:r>
              <a:rPr lang="pl-PL" dirty="0" smtClean="0"/>
              <a:t>Praha</a:t>
            </a:r>
          </a:p>
          <a:p>
            <a:r>
              <a:rPr lang="pl-PL" dirty="0" smtClean="0"/>
              <a:t>20. 5. 2015</a:t>
            </a:r>
            <a:endParaRPr lang="cs-CZ" dirty="0" smtClean="0"/>
          </a:p>
        </p:txBody>
      </p:sp>
      <p:pic>
        <p:nvPicPr>
          <p:cNvPr id="5" name="Picture 4" descr="logo_praha_titul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98001" y="4543200"/>
            <a:ext cx="1396800" cy="139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53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E79-8FD9-48A9-BDE9-5724E3E8EBAF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3D07-F86F-4AFC-B4F2-429A72ACF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370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E79-8FD9-48A9-BDE9-5724E3E8EBAF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3D07-F86F-4AFC-B4F2-429A72ACF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98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E79-8FD9-48A9-BDE9-5724E3E8EBAF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3D07-F86F-4AFC-B4F2-429A72ACF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955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1006475" y="6303963"/>
            <a:ext cx="2133600" cy="5540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0" i="0">
                <a:solidFill>
                  <a:srgbClr val="8C8C8C"/>
                </a:solidFill>
                <a:latin typeface="Helvetica"/>
                <a:cs typeface="Helvetica"/>
              </a:defRPr>
            </a:lvl1pPr>
          </a:lstStyle>
          <a:p>
            <a:fld id="{96062837-A25B-364E-8F85-180BC3187C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028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73" r:id="rId3"/>
    <p:sldLayoutId id="2147483675" r:id="rId4"/>
    <p:sldLayoutId id="2147483674" r:id="rId5"/>
    <p:sldLayoutId id="2147483676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D4E79-8FD9-48A9-BDE9-5724E3E8EBAF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83D07-F86F-4AFC-B4F2-429A72ACF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69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 algn="l" defTabSz="457200" rtl="0" eaLnBrk="1" latinLnBrk="0" hangingPunct="1">
              <a:lnSpc>
                <a:spcPts val="1400"/>
              </a:lnSpc>
              <a:spcBef>
                <a:spcPts val="0"/>
              </a:spcBef>
              <a:buFont typeface="Arial"/>
              <a:buNone/>
              <a:defRPr sz="1400" b="0" i="0" kern="1200" baseline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 </a:t>
            </a:r>
            <a:endParaRPr lang="cs-CZ" sz="2000" dirty="0">
              <a:solidFill>
                <a:schemeClr val="tx1"/>
              </a:solidFill>
            </a:endParaRP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5066747"/>
              </p:ext>
            </p:extLst>
          </p:nvPr>
        </p:nvGraphicFramePr>
        <p:xfrm>
          <a:off x="887302" y="863735"/>
          <a:ext cx="7058519" cy="4449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MHP modra">
  <a:themeElements>
    <a:clrScheme name="praha_modra_sv">
      <a:dk1>
        <a:srgbClr val="3C3C3C"/>
      </a:dk1>
      <a:lt1>
        <a:sysClr val="window" lastClr="FFFFFF"/>
      </a:lt1>
      <a:dk2>
        <a:srgbClr val="8C8C8C"/>
      </a:dk2>
      <a:lt2>
        <a:srgbClr val="CDCDCD"/>
      </a:lt2>
      <a:accent1>
        <a:srgbClr val="007EA2"/>
      </a:accent1>
      <a:accent2>
        <a:srgbClr val="E94F3D"/>
      </a:accent2>
      <a:accent3>
        <a:srgbClr val="FFCB00"/>
      </a:accent3>
      <a:accent4>
        <a:srgbClr val="4995D1"/>
      </a:accent4>
      <a:accent5>
        <a:srgbClr val="3C3C3C"/>
      </a:accent5>
      <a:accent6>
        <a:srgbClr val="8C8C8C"/>
      </a:accent6>
      <a:hlink>
        <a:srgbClr val="4995D1"/>
      </a:hlink>
      <a:folHlink>
        <a:srgbClr val="E94F3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444500" indent="-444500">
          <a:lnSpc>
            <a:spcPts val="2400"/>
          </a:lnSpc>
          <a:buSzPct val="75000"/>
          <a:buFontTx/>
          <a:buBlip>
            <a:blip xmlns:r="http://schemas.openxmlformats.org/officeDocument/2006/relationships" r:embed="rId1"/>
          </a:buBlip>
          <a:defRPr sz="2100"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10873</TotalTime>
  <Words>4</Words>
  <Application>Microsoft Office PowerPoint</Application>
  <PresentationFormat>Předvádění na obrazovce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</vt:i4>
      </vt:variant>
    </vt:vector>
  </HeadingPairs>
  <TitlesOfParts>
    <vt:vector size="3" baseType="lpstr">
      <vt:lpstr>MHP modra</vt:lpstr>
      <vt:lpstr>Vlastní návrh</vt:lpstr>
      <vt:lpstr>Prezentace aplikace PowerPoint</vt:lpstr>
    </vt:vector>
  </TitlesOfParts>
  <Company>grafite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 Baborák</dc:creator>
  <cp:lastModifiedBy>Benda Tomáš </cp:lastModifiedBy>
  <cp:revision>105</cp:revision>
  <dcterms:created xsi:type="dcterms:W3CDTF">2013-03-29T16:45:04Z</dcterms:created>
  <dcterms:modified xsi:type="dcterms:W3CDTF">2016-02-23T10:06:07Z</dcterms:modified>
</cp:coreProperties>
</file>