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509" r:id="rId2"/>
    <p:sldId id="629" r:id="rId3"/>
    <p:sldId id="628" r:id="rId4"/>
    <p:sldId id="630" r:id="rId5"/>
    <p:sldId id="631" r:id="rId6"/>
    <p:sldId id="632" r:id="rId7"/>
    <p:sldId id="633" r:id="rId8"/>
    <p:sldId id="634" r:id="rId9"/>
    <p:sldId id="635" r:id="rId10"/>
    <p:sldId id="636" r:id="rId11"/>
    <p:sldId id="637" r:id="rId12"/>
    <p:sldId id="638" r:id="rId13"/>
    <p:sldId id="639" r:id="rId14"/>
    <p:sldId id="640" r:id="rId15"/>
    <p:sldId id="642" r:id="rId16"/>
    <p:sldId id="643" r:id="rId17"/>
    <p:sldId id="644" r:id="rId18"/>
    <p:sldId id="645" r:id="rId19"/>
    <p:sldId id="646" r:id="rId20"/>
    <p:sldId id="647" r:id="rId21"/>
    <p:sldId id="648" r:id="rId22"/>
    <p:sldId id="510" r:id="rId23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derová Petra (MHMP, PER)" initials="DP(P" lastIdx="4" clrIdx="0">
    <p:extLst>
      <p:ext uri="{19B8F6BF-5375-455C-9EA6-DF929625EA0E}">
        <p15:presenceInfo xmlns:p15="http://schemas.microsoft.com/office/powerpoint/2012/main" userId="S-1-5-21-51522800-1458712415-681445708-27527" providerId="AD"/>
      </p:ext>
    </p:extLst>
  </p:cmAuthor>
  <p:cmAuthor id="2" name="Fuxová Bohuslava (MHMP, KUC)" initials="FB(K" lastIdx="6" clrIdx="1">
    <p:extLst>
      <p:ext uri="{19B8F6BF-5375-455C-9EA6-DF929625EA0E}">
        <p15:presenceInfo xmlns:p15="http://schemas.microsoft.com/office/powerpoint/2012/main" userId="S::m000xm8143@mag.mepnet.cz::17ad80a6-6e3c-4108-b154-e0c96a876f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4"/>
    <p:restoredTop sz="95909"/>
  </p:normalViewPr>
  <p:slideViewPr>
    <p:cSldViewPr snapToGrid="0" snapToObjects="1">
      <p:cViewPr varScale="1">
        <p:scale>
          <a:sx n="111" d="100"/>
          <a:sy n="111" d="100"/>
        </p:scale>
        <p:origin x="12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0D296-07AC-4AB6-B3FB-51DFC208D15F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FA00D-AEFD-4BCD-9D58-FE5B93CD0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733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B496-43AC-4B9B-903F-846E58A1ED22}" type="datetimeFigureOut">
              <a:rPr lang="cs-CZ" smtClean="0"/>
              <a:t>01.06.2021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9C2F3-A1B2-4687-AD89-5DD564866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5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9C2F3-A1B2-4687-AD89-5DD56486648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41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387B-95FE-40C1-BA14-F0B04916EE8F}" type="datetime1">
              <a:rPr lang="cs-CZ" smtClean="0"/>
              <a:t>01.06.2021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74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E186-2BD4-4339-AA68-5FDD44498A16}" type="datetime1">
              <a:rPr lang="cs-CZ" smtClean="0"/>
              <a:t>01.06.2021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2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53D-026E-4334-8CE9-9B5E38FC1710}" type="datetime1">
              <a:rPr lang="cs-CZ" smtClean="0"/>
              <a:t>01.06.2021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99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F24-52B2-4E93-98B8-8ABD98FD0035}" type="datetime1">
              <a:rPr lang="cs-CZ" smtClean="0"/>
              <a:t>01.06.2021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0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7150" y="6492875"/>
            <a:ext cx="2228850" cy="365125"/>
          </a:xfrm>
        </p:spPr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2" descr="VÃ½sledek obrÃ¡zku pro logo praha">
            <a:extLst>
              <a:ext uri="{FF2B5EF4-FFF2-40B4-BE49-F238E27FC236}">
                <a16:creationId xmlns:a16="http://schemas.microsoft.com/office/drawing/2014/main" id="{70B8D8DA-9CE5-D942-BCBD-47D22B88A7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9476" y="5969634"/>
            <a:ext cx="640238" cy="62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0761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39497"/>
            <a:ext cx="8543925" cy="632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950026"/>
            <a:ext cx="8543925" cy="17812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ACA1-C529-45A7-BBD2-81D34CA06435}" type="datetime1">
              <a:rPr lang="cs-CZ" smtClean="0"/>
              <a:t>01.06.2021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11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9EC489A7-1C8F-6D43-8AB5-F29138C8904B}"/>
              </a:ext>
            </a:extLst>
          </p:cNvPr>
          <p:cNvSpPr/>
          <p:nvPr userDrawn="1"/>
        </p:nvSpPr>
        <p:spPr>
          <a:xfrm>
            <a:off x="0" y="0"/>
            <a:ext cx="6876288" cy="6858000"/>
          </a:xfrm>
          <a:prstGeom prst="rect">
            <a:avLst/>
          </a:prstGeom>
          <a:solidFill>
            <a:srgbClr val="C81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443522"/>
            <a:ext cx="5528151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55281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3397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D057-7B4E-40EB-828E-6B8DF5B0C9B0}" type="datetime1">
              <a:rPr lang="cs-CZ" smtClean="0"/>
              <a:t>01.06.2021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70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5ADB-4CE2-4EAF-9770-812D38EBC2B4}" type="datetime1">
              <a:rPr lang="cs-CZ" smtClean="0"/>
              <a:t>01.06.2021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9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C5A2-7504-4FB4-9F45-61EAD96227FC}" type="datetime1">
              <a:rPr lang="cs-CZ" smtClean="0"/>
              <a:t>01.06.2021</a:t>
            </a:fld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65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F1AB-E6E4-4541-827F-B1DF3C53BABC}" type="datetime1">
              <a:rPr lang="cs-CZ" smtClean="0"/>
              <a:t>01.06.2021</a:t>
            </a:fld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15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3577-D647-4C2F-A0A5-774E29D645D4}" type="datetime1">
              <a:rPr lang="cs-CZ" smtClean="0"/>
              <a:t>01.06.2021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49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ACA1-C529-45A7-BBD2-81D34CA06435}" type="datetime1">
              <a:rPr lang="cs-CZ" smtClean="0"/>
              <a:t>01.06.2021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A988-2C98-49A4-91D3-6998055EF9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75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C814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E23695-012E-D743-93E9-17454250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</a:t>
            </a:fld>
            <a:endParaRPr lang="cs-CZ"/>
          </a:p>
        </p:txBody>
      </p:sp>
      <p:pic>
        <p:nvPicPr>
          <p:cNvPr id="6" name="Picture 2" descr="VÃ½sledek obrÃ¡zku pro logo praha">
            <a:extLst>
              <a:ext uri="{FF2B5EF4-FFF2-40B4-BE49-F238E27FC236}">
                <a16:creationId xmlns:a16="http://schemas.microsoft.com/office/drawing/2014/main" id="{8630E079-0035-E744-B0E2-6B15A22A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2737" y="5692604"/>
            <a:ext cx="923227" cy="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budova, exteriér, silnice, ulice&#10;&#10;Popis byl vytvořen automaticky">
            <a:extLst>
              <a:ext uri="{FF2B5EF4-FFF2-40B4-BE49-F238E27FC236}">
                <a16:creationId xmlns:a16="http://schemas.microsoft.com/office/drawing/2014/main" id="{724DDCC2-61ED-402D-87EC-D8946DEE7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5D41719-3E13-8646-A625-A2BBF3EE0DCF}"/>
              </a:ext>
            </a:extLst>
          </p:cNvPr>
          <p:cNvSpPr txBox="1">
            <a:spLocks/>
          </p:cNvSpPr>
          <p:nvPr/>
        </p:nvSpPr>
        <p:spPr>
          <a:xfrm>
            <a:off x="446965" y="520575"/>
            <a:ext cx="6084799" cy="1755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podpory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1EFFCD31-0F96-9E42-8252-44220DBF77D5}"/>
              </a:ext>
            </a:extLst>
          </p:cNvPr>
          <p:cNvSpPr txBox="1">
            <a:spLocks/>
          </p:cNvSpPr>
          <p:nvPr/>
        </p:nvSpPr>
        <p:spPr>
          <a:xfrm>
            <a:off x="474397" y="2606915"/>
            <a:ext cx="5275614" cy="126486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Petr</a:t>
            </a: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2. 6. 2021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717146D2-7878-7F47-86BF-7773D803755E}"/>
              </a:ext>
            </a:extLst>
          </p:cNvPr>
          <p:cNvSpPr txBox="1">
            <a:spLocks/>
          </p:cNvSpPr>
          <p:nvPr/>
        </p:nvSpPr>
        <p:spPr>
          <a:xfrm>
            <a:off x="462305" y="6006397"/>
            <a:ext cx="6084799" cy="635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dokument může obsahovat důvěrné informace a je určen výhradně pro potřeby MHMP</a:t>
            </a:r>
          </a:p>
        </p:txBody>
      </p:sp>
    </p:spTree>
    <p:extLst>
      <p:ext uri="{BB962C8B-B14F-4D97-AF65-F5344CB8AC3E}">
        <p14:creationId xmlns:p14="http://schemas.microsoft.com/office/powerpoint/2010/main" val="11299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3EAF484-7F88-0B45-AC52-9F5D1286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10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C43366-5D74-DF48-AD7A-5BCC6270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60C254E-0D1F-C241-9D66-4D99E571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11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C4E3BE-6CD5-8243-B860-3E110A466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22F225-CCE5-5F41-A73F-3EFA0D42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12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25E7B5-2C0E-C440-96B7-3CA54388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EC1955E-A082-3746-B0BD-B639A1D9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13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CC2528-C53D-F442-A318-E4B677B5C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E6B353C-3B8B-D44C-8941-E8D6AC16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14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11C21E-9113-0641-84A2-7B7399FB5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A8986F-58FA-FF40-A956-FB554D33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15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F682EE-3FC7-A945-9FF9-9C639D016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8132138-7AE2-164E-B9AB-72E3ECB1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16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0BF9C7-DBDD-754D-B40F-F315B7630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4DBCBE-D5E9-4041-8140-1622C040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17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A6DAE7-F666-A84F-B56C-579658D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2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8052E5-CD43-AF4C-8B95-E1357E79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18</a:t>
            </a:fld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1A362D4-4B33-5643-B129-8E170EE9C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084397A-DC2F-8F4C-8478-920E2E10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19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1B3141-7A88-124F-8029-14C8983A7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AE1AD16-3BE1-6147-BFBF-520BBF7D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2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42AF60-D668-7144-AB4C-FE730EAD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34" y="0"/>
            <a:ext cx="6095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9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6BF38F2-7E68-8148-909C-AC24850B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20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D7BA65-57DC-D04A-8C75-F6057F93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7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21FBDFE-DB5A-FC45-8FEE-F3608105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21</a:t>
            </a:fld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23584E7-E69D-F24F-A546-B42333F1B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12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0809004-A44B-D74A-9536-4CF97C563563}"/>
              </a:ext>
            </a:extLst>
          </p:cNvPr>
          <p:cNvSpPr/>
          <p:nvPr/>
        </p:nvSpPr>
        <p:spPr>
          <a:xfrm>
            <a:off x="0" y="0"/>
            <a:ext cx="6876288" cy="6858000"/>
          </a:xfrm>
          <a:prstGeom prst="rect">
            <a:avLst/>
          </a:prstGeom>
          <a:solidFill>
            <a:srgbClr val="C81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A984F01-F3BC-4147-BE8B-D7BD5C969D4C}"/>
              </a:ext>
            </a:extLst>
          </p:cNvPr>
          <p:cNvSpPr txBox="1">
            <a:spLocks/>
          </p:cNvSpPr>
          <p:nvPr/>
        </p:nvSpPr>
        <p:spPr>
          <a:xfrm>
            <a:off x="446965" y="701458"/>
            <a:ext cx="6237299" cy="5894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Petr</a:t>
            </a:r>
          </a:p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773 785 404</a:t>
            </a:r>
          </a:p>
          <a:p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jan.petr@praha.eu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VÃ½sledek obrÃ¡zku pro logo praha">
            <a:extLst>
              <a:ext uri="{FF2B5EF4-FFF2-40B4-BE49-F238E27FC236}">
                <a16:creationId xmlns:a16="http://schemas.microsoft.com/office/drawing/2014/main" id="{9122E54A-EF6F-A943-8CD7-4CCE4B4D0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2737" y="5692604"/>
            <a:ext cx="923227" cy="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4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882677-CBAE-3D4D-AFF2-622B272B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3A79FA-6D84-BC46-A13F-79B84889A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5" y="0"/>
            <a:ext cx="6103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9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B9FF2B-9119-4745-A374-15346CFB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4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1F9391-D262-274C-8AB9-8E02EC07F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34" y="0"/>
            <a:ext cx="6095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0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5C2321-42DD-6F4D-9494-5863C480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5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97F4C4-C9E6-5948-861E-3A2B23D2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4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C7D65E-3569-544B-9B86-9DA8BA56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6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939D30-F3ED-3C46-A159-B4DEE6B06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FFFF0E-1E88-D84C-9194-B50F0695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7</a:t>
            </a:fld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B535A32-5B34-8C43-A6AC-915F1F1CA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EC7FB7B-A111-A249-B934-35C8DEA3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8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983ADF-E4E2-1547-8C81-F9AD97744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FA92C37-4843-3249-AA0D-47A6CBFF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A988-2C98-49A4-91D3-6998055EF9ED}" type="slidenum">
              <a:rPr lang="cs-CZ" smtClean="0"/>
              <a:t>9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2BD8E7-C48D-8148-B700-D1970887C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78" y="0"/>
            <a:ext cx="606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422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98B320A8-D136-1242-A6F6-1F3250954A6A}" vid="{5F70254E-DE4B-6543-BEA7-C20A5627224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4518</TotalTime>
  <Words>60</Words>
  <Application>Microsoft Macintosh PowerPoint</Application>
  <PresentationFormat>A4 (210 × 297 mm)</PresentationFormat>
  <Paragraphs>30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Petr</dc:creator>
  <cp:lastModifiedBy>Petr Jan (MHMP, PRM)</cp:lastModifiedBy>
  <cp:revision>57</cp:revision>
  <cp:lastPrinted>2020-08-17T07:53:42Z</cp:lastPrinted>
  <dcterms:created xsi:type="dcterms:W3CDTF">2020-09-17T07:02:03Z</dcterms:created>
  <dcterms:modified xsi:type="dcterms:W3CDTF">2021-06-01T06:00:38Z</dcterms:modified>
</cp:coreProperties>
</file>