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352" r:id="rId3"/>
    <p:sldId id="351" r:id="rId4"/>
    <p:sldId id="350" r:id="rId5"/>
    <p:sldId id="375" r:id="rId6"/>
    <p:sldId id="372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91" r:id="rId27"/>
    <p:sldId id="392" r:id="rId28"/>
    <p:sldId id="300" r:id="rId29"/>
    <p:sldId id="301" r:id="rId30"/>
    <p:sldId id="302" r:id="rId31"/>
    <p:sldId id="303" r:id="rId32"/>
    <p:sldId id="304" r:id="rId33"/>
    <p:sldId id="305" r:id="rId34"/>
    <p:sldId id="393" r:id="rId35"/>
    <p:sldId id="306" r:id="rId36"/>
    <p:sldId id="394" r:id="rId37"/>
    <p:sldId id="395" r:id="rId38"/>
    <p:sldId id="397" r:id="rId39"/>
    <p:sldId id="310" r:id="rId40"/>
    <p:sldId id="312" r:id="rId41"/>
    <p:sldId id="314" r:id="rId42"/>
    <p:sldId id="315" r:id="rId43"/>
    <p:sldId id="316" r:id="rId44"/>
    <p:sldId id="317" r:id="rId45"/>
    <p:sldId id="318" r:id="rId46"/>
    <p:sldId id="320" r:id="rId47"/>
    <p:sldId id="321" r:id="rId48"/>
    <p:sldId id="322" r:id="rId49"/>
    <p:sldId id="325" r:id="rId50"/>
    <p:sldId id="326" r:id="rId51"/>
    <p:sldId id="328" r:id="rId52"/>
    <p:sldId id="329" r:id="rId53"/>
    <p:sldId id="331" r:id="rId54"/>
    <p:sldId id="330" r:id="rId55"/>
    <p:sldId id="257" r:id="rId56"/>
    <p:sldId id="333" r:id="rId57"/>
    <p:sldId id="334" r:id="rId58"/>
    <p:sldId id="335" r:id="rId59"/>
    <p:sldId id="336" r:id="rId60"/>
    <p:sldId id="337" r:id="rId61"/>
    <p:sldId id="377" r:id="rId62"/>
    <p:sldId id="414" r:id="rId63"/>
    <p:sldId id="421" r:id="rId64"/>
    <p:sldId id="442" r:id="rId65"/>
    <p:sldId id="456" r:id="rId66"/>
    <p:sldId id="430" r:id="rId67"/>
    <p:sldId id="431" r:id="rId68"/>
    <p:sldId id="432" r:id="rId69"/>
    <p:sldId id="450" r:id="rId70"/>
    <p:sldId id="433" r:id="rId71"/>
    <p:sldId id="434" r:id="rId72"/>
    <p:sldId id="438" r:id="rId73"/>
    <p:sldId id="437" r:id="rId74"/>
    <p:sldId id="457" r:id="rId75"/>
    <p:sldId id="460" r:id="rId76"/>
    <p:sldId id="452" r:id="rId77"/>
    <p:sldId id="461" r:id="rId78"/>
    <p:sldId id="363" r:id="rId7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521808-0C4B-4DC6-B1AE-B83A2E2A56A0}" v="1" dt="2024-03-13T01:25:12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6644-8C9A-F241-913B-408BCD33E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1B419-280A-BD02-0F7C-DE42C522C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A6775-5FE4-F3D4-02AF-0DF796AC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4120B-9ADC-27B3-56FC-4CA57004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95296-E931-EBEB-3872-C14DA524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DEEE-CC88-D579-4D70-C8D98F31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E7E89-1978-4E04-17F8-AF6B854DF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973A-D83A-DC0B-DF34-BBA58F99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51DDD-D47F-D17B-EA66-C9AD2198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7B310-94DB-6158-EF40-21B73C8A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0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5737DA-E0BB-C6AB-694A-FB8A23315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8C4C5-61D6-6E18-4613-AA84769B9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644CA-5D9A-FD08-1F22-F29C3E97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1D55-8529-45EE-367B-A7DB704B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610E-FB68-5AC8-2184-C1C171D2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2E357-6F7B-C89A-7395-E40B010D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DD0F3-B4DE-603E-4C56-02B38DC8C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4E2B4-ECC2-110F-1554-2E50EAAE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CD252-345B-90D4-C549-88CA2FC1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23A3B-BE74-96FF-1CE9-77B2B3C9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925E-C882-9E77-4BFC-2182CC5E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EFC99-305F-2D59-4C28-5454FE9C9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30602-1171-1AF0-37A8-2CBEFA08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FD517-2AE2-65D5-61A4-F12EF985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4E86C-76BD-E57A-9700-F55A492D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3B58-E0C2-0714-E0FA-EF0D981B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C997B-A644-83AD-7377-CECB8898A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9B648-08BA-DA31-8581-CBA25C848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945ED-3FB7-950A-4B41-0F571714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A4ABF-E1C3-7B98-5A4C-8ED26BB7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01017-6A8D-5DE2-CD33-CD73A537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0D93E-4592-313B-0883-0C43A07C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DAD0C-6155-3DB6-B9DC-7C4BD171C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A6763-C580-209B-8932-88EE56B38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D062B-42ED-B149-AFCA-18E181A8D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D5011-12CF-500F-E75F-ACFE42922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AFEFB-B387-D007-417F-8F5D1B7D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44B0C-50EA-7033-8913-2BFE7FFD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09B651-55E9-845A-9279-AFA253FD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44876-EC52-8D60-3495-4567C275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74EC8-45D7-D8D6-8EF6-5F1DA40A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19246-129D-C992-890B-92BF36AD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60E1E-6E79-C05C-A735-CFAF1A7E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B27B2-882D-9F64-A0F2-55158A5A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ADC47-7A13-F5B6-C183-C3A5C350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DB3E4-8EBA-0A95-94C0-56EB1D1C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A2DE3-DC2B-9566-00C3-6511C765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A3BDD-9D86-6425-0F2F-5A1039610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ACA52-A165-E03B-AA6B-1A47CEB13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CBFAB-D5A3-CC0C-6CB5-8AD22F04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94943-4082-42B8-27CC-534E5979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9D326-A793-E2B9-3201-ABFD6A1F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2E7B-08F1-C687-07BA-B8A95862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3DA0F-2C72-03CC-B4D3-C57806601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0D177-7998-895A-B15F-3955F150A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F579-B4DF-1689-8DD3-B24BEAAC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E1F22-3770-258C-84B5-BB982559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5779D-BE50-A94A-8A70-D3E0B430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1F6AFA-677D-F2DE-D2DC-FCFCD2CE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1CDC0-CD6F-7335-64A3-DC611E5F5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634C2-16D9-C32E-CF4C-0596FE8DA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6225BE-488A-46F3-9E49-24F61D9DF62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0B738-21FB-1E97-7E83-77434D650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202FB-37D9-7649-01D4-034F1656E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D0BC72-68A9-4671-90E4-733321CE7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20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12_Committee for Tourism">
            <a:extLst>
              <a:ext uri="{FF2B5EF4-FFF2-40B4-BE49-F238E27FC236}">
                <a16:creationId xmlns:a16="http://schemas.microsoft.com/office/drawing/2014/main" id="{8925DA1A-6FAD-7213-1A29-A0FF8D142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8">
            <a:extLst>
              <a:ext uri="{FF2B5EF4-FFF2-40B4-BE49-F238E27FC236}">
                <a16:creationId xmlns:a16="http://schemas.microsoft.com/office/drawing/2014/main" id="{0EFB7A0A-DEE0-4A9B-85BA-E9B76ECF36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9">
            <a:extLst>
              <a:ext uri="{FF2B5EF4-FFF2-40B4-BE49-F238E27FC236}">
                <a16:creationId xmlns:a16="http://schemas.microsoft.com/office/drawing/2014/main" id="{FFE43327-418C-CCC6-204C-66E423A38D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0">
            <a:extLst>
              <a:ext uri="{FF2B5EF4-FFF2-40B4-BE49-F238E27FC236}">
                <a16:creationId xmlns:a16="http://schemas.microsoft.com/office/drawing/2014/main" id="{E0BF88B6-BC17-2AFC-1760-0C457CAF2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1">
            <a:extLst>
              <a:ext uri="{FF2B5EF4-FFF2-40B4-BE49-F238E27FC236}">
                <a16:creationId xmlns:a16="http://schemas.microsoft.com/office/drawing/2014/main" id="{3C741BDC-938E-EBF8-5101-2B97276A23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2">
            <a:extLst>
              <a:ext uri="{FF2B5EF4-FFF2-40B4-BE49-F238E27FC236}">
                <a16:creationId xmlns:a16="http://schemas.microsoft.com/office/drawing/2014/main" id="{5179F600-8697-D3F0-F2B6-E27EBD1B7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3">
            <a:extLst>
              <a:ext uri="{FF2B5EF4-FFF2-40B4-BE49-F238E27FC236}">
                <a16:creationId xmlns:a16="http://schemas.microsoft.com/office/drawing/2014/main" id="{50280F8B-497B-B875-C40C-F7E89A9EB7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4">
            <a:extLst>
              <a:ext uri="{FF2B5EF4-FFF2-40B4-BE49-F238E27FC236}">
                <a16:creationId xmlns:a16="http://schemas.microsoft.com/office/drawing/2014/main" id="{6484FAE0-941A-C38C-C2FB-B70260AF1B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5">
            <a:extLst>
              <a:ext uri="{FF2B5EF4-FFF2-40B4-BE49-F238E27FC236}">
                <a16:creationId xmlns:a16="http://schemas.microsoft.com/office/drawing/2014/main" id="{DBCD51F7-01B2-2DAB-1ADF-17316DBD2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6">
            <a:extLst>
              <a:ext uri="{FF2B5EF4-FFF2-40B4-BE49-F238E27FC236}">
                <a16:creationId xmlns:a16="http://schemas.microsoft.com/office/drawing/2014/main" id="{65FA944A-8DA4-E6FF-6C88-BA82ECF33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7">
            <a:extLst>
              <a:ext uri="{FF2B5EF4-FFF2-40B4-BE49-F238E27FC236}">
                <a16:creationId xmlns:a16="http://schemas.microsoft.com/office/drawing/2014/main" id="{003C8C32-F54E-DC25-9D3F-E673B4002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96">
            <a:extLst>
              <a:ext uri="{FF2B5EF4-FFF2-40B4-BE49-F238E27FC236}">
                <a16:creationId xmlns:a16="http://schemas.microsoft.com/office/drawing/2014/main" id="{E568C031-1BFC-5073-7517-BD018F10A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8">
            <a:extLst>
              <a:ext uri="{FF2B5EF4-FFF2-40B4-BE49-F238E27FC236}">
                <a16:creationId xmlns:a16="http://schemas.microsoft.com/office/drawing/2014/main" id="{BB7C7FDD-A9C3-2FB7-0F8F-32A7EDDF3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9">
            <a:extLst>
              <a:ext uri="{FF2B5EF4-FFF2-40B4-BE49-F238E27FC236}">
                <a16:creationId xmlns:a16="http://schemas.microsoft.com/office/drawing/2014/main" id="{B35E8F04-72E7-27A5-66EA-6EF3281E13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0">
            <a:extLst>
              <a:ext uri="{FF2B5EF4-FFF2-40B4-BE49-F238E27FC236}">
                <a16:creationId xmlns:a16="http://schemas.microsoft.com/office/drawing/2014/main" id="{A32F7031-250A-75DC-23D5-92907D2BE9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1">
            <a:extLst>
              <a:ext uri="{FF2B5EF4-FFF2-40B4-BE49-F238E27FC236}">
                <a16:creationId xmlns:a16="http://schemas.microsoft.com/office/drawing/2014/main" id="{075A249D-5B81-3F1F-AB31-7F9E595855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2">
            <a:extLst>
              <a:ext uri="{FF2B5EF4-FFF2-40B4-BE49-F238E27FC236}">
                <a16:creationId xmlns:a16="http://schemas.microsoft.com/office/drawing/2014/main" id="{E178C5C0-6835-0D0A-EE0D-9C634DF57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3">
            <a:extLst>
              <a:ext uri="{FF2B5EF4-FFF2-40B4-BE49-F238E27FC236}">
                <a16:creationId xmlns:a16="http://schemas.microsoft.com/office/drawing/2014/main" id="{D4317B6A-4511-C83D-F2FD-900EDD561F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45">
            <a:extLst>
              <a:ext uri="{FF2B5EF4-FFF2-40B4-BE49-F238E27FC236}">
                <a16:creationId xmlns:a16="http://schemas.microsoft.com/office/drawing/2014/main" id="{60BA94F7-4AA4-C1E3-5186-E486E5A715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44">
            <a:extLst>
              <a:ext uri="{FF2B5EF4-FFF2-40B4-BE49-F238E27FC236}">
                <a16:creationId xmlns:a16="http://schemas.microsoft.com/office/drawing/2014/main" id="{F377E564-B920-20D8-F5A9-84D8F99252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4">
            <a:extLst>
              <a:ext uri="{FF2B5EF4-FFF2-40B4-BE49-F238E27FC236}">
                <a16:creationId xmlns:a16="http://schemas.microsoft.com/office/drawing/2014/main" id="{45BE91D2-FBAB-DA2B-2654-96A48CB48C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5">
            <a:extLst>
              <a:ext uri="{FF2B5EF4-FFF2-40B4-BE49-F238E27FC236}">
                <a16:creationId xmlns:a16="http://schemas.microsoft.com/office/drawing/2014/main" id="{9A230C50-A86D-848B-BA1B-B0020E8711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95">
            <a:extLst>
              <a:ext uri="{FF2B5EF4-FFF2-40B4-BE49-F238E27FC236}">
                <a16:creationId xmlns:a16="http://schemas.microsoft.com/office/drawing/2014/main" id="{4F40D201-833A-7C2A-A5A2-014ECA52A0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6">
            <a:extLst>
              <a:ext uri="{FF2B5EF4-FFF2-40B4-BE49-F238E27FC236}">
                <a16:creationId xmlns:a16="http://schemas.microsoft.com/office/drawing/2014/main" id="{892AB7A8-2181-FD4A-4FDC-4D08E1543E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7">
            <a:extLst>
              <a:ext uri="{FF2B5EF4-FFF2-40B4-BE49-F238E27FC236}">
                <a16:creationId xmlns:a16="http://schemas.microsoft.com/office/drawing/2014/main" id="{78085A69-00E3-0DF6-1F3D-D0A780A96E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8">
            <a:extLst>
              <a:ext uri="{FF2B5EF4-FFF2-40B4-BE49-F238E27FC236}">
                <a16:creationId xmlns:a16="http://schemas.microsoft.com/office/drawing/2014/main" id="{6ECF6F89-9EE5-CA57-C2FC-C3C181035E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9">
            <a:extLst>
              <a:ext uri="{FF2B5EF4-FFF2-40B4-BE49-F238E27FC236}">
                <a16:creationId xmlns:a16="http://schemas.microsoft.com/office/drawing/2014/main" id="{C8791E83-EE49-F584-3CA4-A4A918A086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47">
            <a:extLst>
              <a:ext uri="{FF2B5EF4-FFF2-40B4-BE49-F238E27FC236}">
                <a16:creationId xmlns:a16="http://schemas.microsoft.com/office/drawing/2014/main" id="{C1992C68-9CED-5056-047D-6B026895B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50">
            <a:extLst>
              <a:ext uri="{FF2B5EF4-FFF2-40B4-BE49-F238E27FC236}">
                <a16:creationId xmlns:a16="http://schemas.microsoft.com/office/drawing/2014/main" id="{D5BDDE34-F81C-E843-963E-D88D5DC5F6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48">
            <a:extLst>
              <a:ext uri="{FF2B5EF4-FFF2-40B4-BE49-F238E27FC236}">
                <a16:creationId xmlns:a16="http://schemas.microsoft.com/office/drawing/2014/main" id="{F06AFED5-288B-A279-1198-27008B2DD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49">
            <a:extLst>
              <a:ext uri="{FF2B5EF4-FFF2-40B4-BE49-F238E27FC236}">
                <a16:creationId xmlns:a16="http://schemas.microsoft.com/office/drawing/2014/main" id="{6EC2F5AE-CFDD-CDEC-9A20-AAA9EB223E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51">
            <a:extLst>
              <a:ext uri="{FF2B5EF4-FFF2-40B4-BE49-F238E27FC236}">
                <a16:creationId xmlns:a16="http://schemas.microsoft.com/office/drawing/2014/main" id="{CFD03653-B1D0-1393-6D05-AB0382C2B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54">
            <a:extLst>
              <a:ext uri="{FF2B5EF4-FFF2-40B4-BE49-F238E27FC236}">
                <a16:creationId xmlns:a16="http://schemas.microsoft.com/office/drawing/2014/main" id="{A85466BD-B22D-E58B-C37C-A8409FAA8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94">
            <a:extLst>
              <a:ext uri="{FF2B5EF4-FFF2-40B4-BE49-F238E27FC236}">
                <a16:creationId xmlns:a16="http://schemas.microsoft.com/office/drawing/2014/main" id="{01CD8E22-68FF-5F9D-AFB1-26A6375BD6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56">
            <a:extLst>
              <a:ext uri="{FF2B5EF4-FFF2-40B4-BE49-F238E27FC236}">
                <a16:creationId xmlns:a16="http://schemas.microsoft.com/office/drawing/2014/main" id="{67479C92-D144-341E-25B2-A9B5AB4121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58">
            <a:extLst>
              <a:ext uri="{FF2B5EF4-FFF2-40B4-BE49-F238E27FC236}">
                <a16:creationId xmlns:a16="http://schemas.microsoft.com/office/drawing/2014/main" id="{F4BC4F27-3418-9E47-219B-52A388B872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59">
            <a:extLst>
              <a:ext uri="{FF2B5EF4-FFF2-40B4-BE49-F238E27FC236}">
                <a16:creationId xmlns:a16="http://schemas.microsoft.com/office/drawing/2014/main" id="{11F9CD24-E682-B5D4-DDA1-A7BBA48D6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60">
            <a:extLst>
              <a:ext uri="{FF2B5EF4-FFF2-40B4-BE49-F238E27FC236}">
                <a16:creationId xmlns:a16="http://schemas.microsoft.com/office/drawing/2014/main" id="{6C77ED4C-3DAC-78F5-4726-26AC6921AD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61">
            <a:extLst>
              <a:ext uri="{FF2B5EF4-FFF2-40B4-BE49-F238E27FC236}">
                <a16:creationId xmlns:a16="http://schemas.microsoft.com/office/drawing/2014/main" id="{E7ACADD3-2D1C-09B2-A9F7-1446F6078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62">
            <a:extLst>
              <a:ext uri="{FF2B5EF4-FFF2-40B4-BE49-F238E27FC236}">
                <a16:creationId xmlns:a16="http://schemas.microsoft.com/office/drawing/2014/main" id="{FE3C0989-AFCD-F742-18B6-F17AA80736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64">
            <a:extLst>
              <a:ext uri="{FF2B5EF4-FFF2-40B4-BE49-F238E27FC236}">
                <a16:creationId xmlns:a16="http://schemas.microsoft.com/office/drawing/2014/main" id="{09CBC3B9-295A-EB1A-34B9-BFA3B1AE9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65">
            <a:extLst>
              <a:ext uri="{FF2B5EF4-FFF2-40B4-BE49-F238E27FC236}">
                <a16:creationId xmlns:a16="http://schemas.microsoft.com/office/drawing/2014/main" id="{9436483C-F478-F9B7-1727-5FAEE959C4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66">
            <a:extLst>
              <a:ext uri="{FF2B5EF4-FFF2-40B4-BE49-F238E27FC236}">
                <a16:creationId xmlns:a16="http://schemas.microsoft.com/office/drawing/2014/main" id="{BD537AF2-0057-2DEA-BF21-A73F9FA2E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69">
            <a:extLst>
              <a:ext uri="{FF2B5EF4-FFF2-40B4-BE49-F238E27FC236}">
                <a16:creationId xmlns:a16="http://schemas.microsoft.com/office/drawing/2014/main" id="{61E9DC17-CE7F-58E8-2DEA-CCE790C08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15">
            <a:extLst>
              <a:ext uri="{FF2B5EF4-FFF2-40B4-BE49-F238E27FC236}">
                <a16:creationId xmlns:a16="http://schemas.microsoft.com/office/drawing/2014/main" id="{0CFB21E9-644B-5D65-9FFB-2C181686C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70">
            <a:extLst>
              <a:ext uri="{FF2B5EF4-FFF2-40B4-BE49-F238E27FC236}">
                <a16:creationId xmlns:a16="http://schemas.microsoft.com/office/drawing/2014/main" id="{FC50809B-C1FC-88C2-BE23-54161177A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72">
            <a:extLst>
              <a:ext uri="{FF2B5EF4-FFF2-40B4-BE49-F238E27FC236}">
                <a16:creationId xmlns:a16="http://schemas.microsoft.com/office/drawing/2014/main" id="{5AD2DA35-4BF6-2634-5041-8FE6F00AED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73">
            <a:extLst>
              <a:ext uri="{FF2B5EF4-FFF2-40B4-BE49-F238E27FC236}">
                <a16:creationId xmlns:a16="http://schemas.microsoft.com/office/drawing/2014/main" id="{7A781CF7-0380-5B3E-5F82-DA308A432C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75">
            <a:extLst>
              <a:ext uri="{FF2B5EF4-FFF2-40B4-BE49-F238E27FC236}">
                <a16:creationId xmlns:a16="http://schemas.microsoft.com/office/drawing/2014/main" id="{4D901676-42B1-7A76-3AB1-BB3DEE674E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74">
            <a:extLst>
              <a:ext uri="{FF2B5EF4-FFF2-40B4-BE49-F238E27FC236}">
                <a16:creationId xmlns:a16="http://schemas.microsoft.com/office/drawing/2014/main" id="{9F07C004-9D07-B757-AA33-627EF4CA27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12_Slides3">
            <a:extLst>
              <a:ext uri="{FF2B5EF4-FFF2-40B4-BE49-F238E27FC236}">
                <a16:creationId xmlns:a16="http://schemas.microsoft.com/office/drawing/2014/main" id="{EB430F13-111C-E862-7397-7B25E390C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77">
            <a:extLst>
              <a:ext uri="{FF2B5EF4-FFF2-40B4-BE49-F238E27FC236}">
                <a16:creationId xmlns:a16="http://schemas.microsoft.com/office/drawing/2014/main" id="{9FD421D8-61C0-73FC-C53B-1C63E664EC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78">
            <a:extLst>
              <a:ext uri="{FF2B5EF4-FFF2-40B4-BE49-F238E27FC236}">
                <a16:creationId xmlns:a16="http://schemas.microsoft.com/office/drawing/2014/main" id="{7033E951-51C9-C947-75DF-E23358C60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79">
            <a:extLst>
              <a:ext uri="{FF2B5EF4-FFF2-40B4-BE49-F238E27FC236}">
                <a16:creationId xmlns:a16="http://schemas.microsoft.com/office/drawing/2014/main" id="{36784969-3583-1CD0-383D-D82097D76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80">
            <a:extLst>
              <a:ext uri="{FF2B5EF4-FFF2-40B4-BE49-F238E27FC236}">
                <a16:creationId xmlns:a16="http://schemas.microsoft.com/office/drawing/2014/main" id="{68691F68-AF82-377D-AB12-B6097DFB1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11">
            <a:extLst>
              <a:ext uri="{FF2B5EF4-FFF2-40B4-BE49-F238E27FC236}">
                <a16:creationId xmlns:a16="http://schemas.microsoft.com/office/drawing/2014/main" id="{372A6A07-66AD-D1AC-E650-05F405077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81">
            <a:extLst>
              <a:ext uri="{FF2B5EF4-FFF2-40B4-BE49-F238E27FC236}">
                <a16:creationId xmlns:a16="http://schemas.microsoft.com/office/drawing/2014/main" id="{C349B820-A235-CC2C-1948-A7D8436C4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12_INDD">
            <a:extLst>
              <a:ext uri="{FF2B5EF4-FFF2-40B4-BE49-F238E27FC236}">
                <a16:creationId xmlns:a16="http://schemas.microsoft.com/office/drawing/2014/main" id="{2DB1A944-4660-F464-910B-2B2813561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_P7_Prezentace28">
            <a:extLst>
              <a:ext uri="{FF2B5EF4-FFF2-40B4-BE49-F238E27FC236}">
                <a16:creationId xmlns:a16="http://schemas.microsoft.com/office/drawing/2014/main" id="{E6271279-5A97-97FA-8F04-33775EC25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_P7_Prezentace33">
            <a:extLst>
              <a:ext uri="{FF2B5EF4-FFF2-40B4-BE49-F238E27FC236}">
                <a16:creationId xmlns:a16="http://schemas.microsoft.com/office/drawing/2014/main" id="{D1D5CCD9-5490-B9AE-D1A1-35D53AF122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92">
            <a:extLst>
              <a:ext uri="{FF2B5EF4-FFF2-40B4-BE49-F238E27FC236}">
                <a16:creationId xmlns:a16="http://schemas.microsoft.com/office/drawing/2014/main" id="{9B7FCB2E-C723-04A3-5053-4855308A3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8">
            <a:extLst>
              <a:ext uri="{FF2B5EF4-FFF2-40B4-BE49-F238E27FC236}">
                <a16:creationId xmlns:a16="http://schemas.microsoft.com/office/drawing/2014/main" id="{BB7C7FDD-A9C3-2FB7-0F8F-32A7EDDF3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 VLF P718">
            <a:extLst>
              <a:ext uri="{FF2B5EF4-FFF2-40B4-BE49-F238E27FC236}">
                <a16:creationId xmlns:a16="http://schemas.microsoft.com/office/drawing/2014/main" id="{11735905-08BE-FAF0-8DEC-8BC81C9532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 VLF P719">
            <a:extLst>
              <a:ext uri="{FF2B5EF4-FFF2-40B4-BE49-F238E27FC236}">
                <a16:creationId xmlns:a16="http://schemas.microsoft.com/office/drawing/2014/main" id="{0523204A-3E40-ECF9-D44F-690CB4EAA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_P7_Prezentace56">
            <a:extLst>
              <a:ext uri="{FF2B5EF4-FFF2-40B4-BE49-F238E27FC236}">
                <a16:creationId xmlns:a16="http://schemas.microsoft.com/office/drawing/2014/main" id="{ECDB4DF5-171B-9ADF-E3F1-FE1BD1159B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121_Presentation MHMP83">
            <a:extLst>
              <a:ext uri="{FF2B5EF4-FFF2-40B4-BE49-F238E27FC236}">
                <a16:creationId xmlns:a16="http://schemas.microsoft.com/office/drawing/2014/main" id="{769BCB85-7F2C-6E6A-B643-417CCEC414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5">
            <a:extLst>
              <a:ext uri="{FF2B5EF4-FFF2-40B4-BE49-F238E27FC236}">
                <a16:creationId xmlns:a16="http://schemas.microsoft.com/office/drawing/2014/main" id="{A4D2A24B-DCED-F57C-7240-0C9E459BBB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_P7_Prezentace57">
            <a:extLst>
              <a:ext uri="{FF2B5EF4-FFF2-40B4-BE49-F238E27FC236}">
                <a16:creationId xmlns:a16="http://schemas.microsoft.com/office/drawing/2014/main" id="{AF19C85B-FD65-FF41-083A-02D2CD22D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_P7_Prezentace47">
            <a:extLst>
              <a:ext uri="{FF2B5EF4-FFF2-40B4-BE49-F238E27FC236}">
                <a16:creationId xmlns:a16="http://schemas.microsoft.com/office/drawing/2014/main" id="{91C63673-EBB6-B5D9-6CC2-2B3F274C0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_P7_Prezentace51">
            <a:extLst>
              <a:ext uri="{FF2B5EF4-FFF2-40B4-BE49-F238E27FC236}">
                <a16:creationId xmlns:a16="http://schemas.microsoft.com/office/drawing/2014/main" id="{47FC1F2A-834F-2797-BC2F-FCF0D850D1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06_P7_Prezentace50">
            <a:extLst>
              <a:ext uri="{FF2B5EF4-FFF2-40B4-BE49-F238E27FC236}">
                <a16:creationId xmlns:a16="http://schemas.microsoft.com/office/drawing/2014/main" id="{98E1C179-4567-F84E-CD53-FF59BC2F86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9">
            <a:extLst>
              <a:ext uri="{FF2B5EF4-FFF2-40B4-BE49-F238E27FC236}">
                <a16:creationId xmlns:a16="http://schemas.microsoft.com/office/drawing/2014/main" id="{B35E8F04-72E7-27A5-66EA-6EF3281E13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2">
            <a:extLst>
              <a:ext uri="{FF2B5EF4-FFF2-40B4-BE49-F238E27FC236}">
                <a16:creationId xmlns:a16="http://schemas.microsoft.com/office/drawing/2014/main" id="{E178C5C0-6835-0D0A-EE0D-9C634DF57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34">
            <a:extLst>
              <a:ext uri="{FF2B5EF4-FFF2-40B4-BE49-F238E27FC236}">
                <a16:creationId xmlns:a16="http://schemas.microsoft.com/office/drawing/2014/main" id="{6484FAE0-941A-C38C-C2FB-B70260AF1B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81">
            <a:extLst>
              <a:ext uri="{FF2B5EF4-FFF2-40B4-BE49-F238E27FC236}">
                <a16:creationId xmlns:a16="http://schemas.microsoft.com/office/drawing/2014/main" id="{C349B820-A235-CC2C-1948-A7D8436C4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312_Committee for Tourism2">
            <a:extLst>
              <a:ext uri="{FF2B5EF4-FFF2-40B4-BE49-F238E27FC236}">
                <a16:creationId xmlns:a16="http://schemas.microsoft.com/office/drawing/2014/main" id="{2B8F3923-C66C-CEDA-9466-B69AAEB7AB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6">
            <a:extLst>
              <a:ext uri="{FF2B5EF4-FFF2-40B4-BE49-F238E27FC236}">
                <a16:creationId xmlns:a16="http://schemas.microsoft.com/office/drawing/2014/main" id="{B24FF6EA-7EAC-BC2B-859D-8CF8E37B84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7">
            <a:extLst>
              <a:ext uri="{FF2B5EF4-FFF2-40B4-BE49-F238E27FC236}">
                <a16:creationId xmlns:a16="http://schemas.microsoft.com/office/drawing/2014/main" id="{F1A4C040-DCFE-32FD-0300-6F5F7E8F7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0</Words>
  <Application>Microsoft Office PowerPoint</Application>
  <PresentationFormat>Widescreen</PresentationFormat>
  <Paragraphs>0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Magasanik</dc:creator>
  <cp:lastModifiedBy>Jan Magasanik</cp:lastModifiedBy>
  <cp:revision>3</cp:revision>
  <dcterms:created xsi:type="dcterms:W3CDTF">2024-03-12T09:13:39Z</dcterms:created>
  <dcterms:modified xsi:type="dcterms:W3CDTF">2024-03-13T01:25:14Z</dcterms:modified>
</cp:coreProperties>
</file>